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3"/>
  </p:notesMasterIdLst>
  <p:sldIdLst>
    <p:sldId id="256" r:id="rId2"/>
    <p:sldId id="262" r:id="rId3"/>
    <p:sldId id="259" r:id="rId4"/>
    <p:sldId id="263" r:id="rId5"/>
    <p:sldId id="264" r:id="rId6"/>
    <p:sldId id="260" r:id="rId7"/>
    <p:sldId id="310" r:id="rId8"/>
    <p:sldId id="261" r:id="rId9"/>
    <p:sldId id="265" r:id="rId10"/>
    <p:sldId id="286"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309" r:id="rId24"/>
    <p:sldId id="278" r:id="rId25"/>
    <p:sldId id="279" r:id="rId26"/>
    <p:sldId id="282" r:id="rId27"/>
    <p:sldId id="288" r:id="rId28"/>
    <p:sldId id="283" r:id="rId29"/>
    <p:sldId id="291" r:id="rId30"/>
    <p:sldId id="294" r:id="rId31"/>
    <p:sldId id="293" r:id="rId32"/>
    <p:sldId id="292" r:id="rId33"/>
    <p:sldId id="300" r:id="rId34"/>
    <p:sldId id="299" r:id="rId35"/>
    <p:sldId id="301" r:id="rId36"/>
    <p:sldId id="281" r:id="rId37"/>
    <p:sldId id="284" r:id="rId38"/>
    <p:sldId id="304" r:id="rId39"/>
    <p:sldId id="306" r:id="rId40"/>
    <p:sldId id="285" r:id="rId41"/>
    <p:sldId id="287"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87F4FF-F73B-5C46-B19D-F37E01D5BD5D}" v="34" dt="2022-05-03T21:30:35.2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742"/>
    <p:restoredTop sz="62000"/>
  </p:normalViewPr>
  <p:slideViewPr>
    <p:cSldViewPr snapToGrid="0" snapToObjects="1">
      <p:cViewPr varScale="1">
        <p:scale>
          <a:sx n="39" d="100"/>
          <a:sy n="39" d="100"/>
        </p:scale>
        <p:origin x="184" y="272"/>
      </p:cViewPr>
      <p:guideLst/>
    </p:cSldViewPr>
  </p:slideViewPr>
  <p:notesTextViewPr>
    <p:cViewPr>
      <p:scale>
        <a:sx n="1" d="1"/>
        <a:sy n="1" d="1"/>
      </p:scale>
      <p:origin x="0" y="0"/>
    </p:cViewPr>
  </p:notesTextViewPr>
  <p:notesViewPr>
    <p:cSldViewPr snapToGrid="0" snapToObjects="1">
      <p:cViewPr varScale="1">
        <p:scale>
          <a:sx n="71" d="100"/>
          <a:sy n="71" d="100"/>
        </p:scale>
        <p:origin x="3592" y="1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ulette Schieke" userId="cb1eb280-58da-4e14-b14a-0f29c0f1cd04" providerId="ADAL" clId="{6987F4FF-F73B-5C46-B19D-F37E01D5BD5D}"/>
    <pc:docChg chg="modSld">
      <pc:chgData name="Loulette Schieke" userId="cb1eb280-58da-4e14-b14a-0f29c0f1cd04" providerId="ADAL" clId="{6987F4FF-F73B-5C46-B19D-F37E01D5BD5D}" dt="2022-05-03T21:30:35.283" v="1" actId="20577"/>
      <pc:docMkLst>
        <pc:docMk/>
      </pc:docMkLst>
      <pc:sldChg chg="modSp">
        <pc:chgData name="Loulette Schieke" userId="cb1eb280-58da-4e14-b14a-0f29c0f1cd04" providerId="ADAL" clId="{6987F4FF-F73B-5C46-B19D-F37E01D5BD5D}" dt="2022-05-03T21:30:35.283" v="1" actId="20577"/>
        <pc:sldMkLst>
          <pc:docMk/>
          <pc:sldMk cId="494922953" sldId="285"/>
        </pc:sldMkLst>
        <pc:graphicFrameChg chg="mod">
          <ac:chgData name="Loulette Schieke" userId="cb1eb280-58da-4e14-b14a-0f29c0f1cd04" providerId="ADAL" clId="{6987F4FF-F73B-5C46-B19D-F37E01D5BD5D}" dt="2022-05-03T21:30:35.283" v="1" actId="20577"/>
          <ac:graphicFrameMkLst>
            <pc:docMk/>
            <pc:sldMk cId="494922953" sldId="285"/>
            <ac:graphicFrameMk id="12" creationId="{92D16CDB-36E8-4661-B0E1-B66DDF68949F}"/>
          </ac:graphicFrameMkLst>
        </pc:graphicFrameChg>
      </pc:sldChg>
    </pc:docChg>
  </pc:docChgLst>
</pc:chgInfo>
</file>

<file path=ppt/diagrams/_rels/data1.xml.rels><?xml version="1.0" encoding="UTF-8" standalone="yes"?>
<Relationships xmlns="http://schemas.openxmlformats.org/package/2006/relationships"><Relationship Id="rId1" Type="http://schemas.openxmlformats.org/officeDocument/2006/relationships/hyperlink" Target="https://youtu.be/A0zbCiakjaA" TargetMode="External"/></Relationships>
</file>

<file path=ppt/diagrams/_rels/data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svg"/><Relationship Id="rId1" Type="http://schemas.openxmlformats.org/officeDocument/2006/relationships/image" Target="../media/image17.png"/><Relationship Id="rId4" Type="http://schemas.openxmlformats.org/officeDocument/2006/relationships/image" Target="../media/image20.svg"/></Relationships>
</file>

<file path=ppt/diagrams/_rels/drawing1.xml.rels><?xml version="1.0" encoding="UTF-8" standalone="yes"?>
<Relationships xmlns="http://schemas.openxmlformats.org/package/2006/relationships"><Relationship Id="rId1" Type="http://schemas.openxmlformats.org/officeDocument/2006/relationships/hyperlink" Target="https://youtu.be/A0zbCiakjaA" TargetMode="External"/></Relationships>
</file>

<file path=ppt/diagrams/_rels/drawing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svg"/><Relationship Id="rId1" Type="http://schemas.openxmlformats.org/officeDocument/2006/relationships/image" Target="../media/image17.png"/><Relationship Id="rId4" Type="http://schemas.openxmlformats.org/officeDocument/2006/relationships/image" Target="../media/image20.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47BB82-571E-440C-B415-97ADFF52A4C9}"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312236A6-5EFE-4498-B737-C04A440B9BE2}">
      <dgm:prSet/>
      <dgm:spPr/>
      <dgm:t>
        <a:bodyPr/>
        <a:lstStyle/>
        <a:p>
          <a:r>
            <a:rPr lang="en-GB"/>
            <a:t>Provides information about the internal condition of our body—how our body is feeling on the inside.</a:t>
          </a:r>
          <a:endParaRPr lang="en-US"/>
        </a:p>
      </dgm:t>
    </dgm:pt>
    <dgm:pt modelId="{71E640E5-6F16-4DDF-9F30-B108B349798D}" type="parTrans" cxnId="{07FB1A4C-8FC5-4864-9F31-CE417B2DBE51}">
      <dgm:prSet/>
      <dgm:spPr/>
      <dgm:t>
        <a:bodyPr/>
        <a:lstStyle/>
        <a:p>
          <a:endParaRPr lang="en-US"/>
        </a:p>
      </dgm:t>
    </dgm:pt>
    <dgm:pt modelId="{1E5C65BF-3774-45B7-86BE-9B3B14AF4359}" type="sibTrans" cxnId="{07FB1A4C-8FC5-4864-9F31-CE417B2DBE51}">
      <dgm:prSet/>
      <dgm:spPr/>
      <dgm:t>
        <a:bodyPr/>
        <a:lstStyle/>
        <a:p>
          <a:endParaRPr lang="en-US"/>
        </a:p>
      </dgm:t>
    </dgm:pt>
    <dgm:pt modelId="{3B51041B-755A-4604-A031-9D28EEF6D075}">
      <dgm:prSet/>
      <dgm:spPr/>
      <dgm:t>
        <a:bodyPr/>
        <a:lstStyle/>
        <a:p>
          <a:r>
            <a:rPr lang="en-GB"/>
            <a:t>One of our 8 senses</a:t>
          </a:r>
          <a:endParaRPr lang="en-US"/>
        </a:p>
      </dgm:t>
    </dgm:pt>
    <dgm:pt modelId="{8404E825-8305-4803-A6C3-1123AC6B4571}" type="parTrans" cxnId="{3BED850F-21CB-405D-B2D4-2C618FDDDB9D}">
      <dgm:prSet/>
      <dgm:spPr/>
      <dgm:t>
        <a:bodyPr/>
        <a:lstStyle/>
        <a:p>
          <a:endParaRPr lang="en-US"/>
        </a:p>
      </dgm:t>
    </dgm:pt>
    <dgm:pt modelId="{EFC87A54-4555-46FB-82CE-9CAFD3DFDC73}" type="sibTrans" cxnId="{3BED850F-21CB-405D-B2D4-2C618FDDDB9D}">
      <dgm:prSet/>
      <dgm:spPr/>
      <dgm:t>
        <a:bodyPr/>
        <a:lstStyle/>
        <a:p>
          <a:endParaRPr lang="en-US"/>
        </a:p>
      </dgm:t>
    </dgm:pt>
    <dgm:pt modelId="{99B2F01F-4917-4DB1-AF21-10690B9F6EDE}">
      <dgm:prSet/>
      <dgm:spPr/>
      <dgm:t>
        <a:bodyPr/>
        <a:lstStyle/>
        <a:p>
          <a:r>
            <a:rPr lang="en-US">
              <a:hlinkClick xmlns:r="http://schemas.openxmlformats.org/officeDocument/2006/relationships" r:id="rId1"/>
            </a:rPr>
            <a:t>https://youtu.be/A0zbCiakjaA</a:t>
          </a:r>
          <a:endParaRPr lang="en-US"/>
        </a:p>
      </dgm:t>
    </dgm:pt>
    <dgm:pt modelId="{517C8C9F-3CEA-4467-9F18-369D90641510}" type="parTrans" cxnId="{89246D84-AF91-4DDA-9EB6-DB12D2FFF218}">
      <dgm:prSet/>
      <dgm:spPr/>
      <dgm:t>
        <a:bodyPr/>
        <a:lstStyle/>
        <a:p>
          <a:endParaRPr lang="en-US"/>
        </a:p>
      </dgm:t>
    </dgm:pt>
    <dgm:pt modelId="{278449CF-610B-433C-9F3F-BF4934D9AA1A}" type="sibTrans" cxnId="{89246D84-AF91-4DDA-9EB6-DB12D2FFF218}">
      <dgm:prSet/>
      <dgm:spPr/>
      <dgm:t>
        <a:bodyPr/>
        <a:lstStyle/>
        <a:p>
          <a:endParaRPr lang="en-US"/>
        </a:p>
      </dgm:t>
    </dgm:pt>
    <dgm:pt modelId="{21902C99-1D7A-E34A-A3C0-C43274905A6F}" type="pres">
      <dgm:prSet presAssocID="{7C47BB82-571E-440C-B415-97ADFF52A4C9}" presName="vert0" presStyleCnt="0">
        <dgm:presLayoutVars>
          <dgm:dir/>
          <dgm:animOne val="branch"/>
          <dgm:animLvl val="lvl"/>
        </dgm:presLayoutVars>
      </dgm:prSet>
      <dgm:spPr/>
    </dgm:pt>
    <dgm:pt modelId="{66D9C291-D4FF-E241-9561-4254C05F816D}" type="pres">
      <dgm:prSet presAssocID="{312236A6-5EFE-4498-B737-C04A440B9BE2}" presName="thickLine" presStyleLbl="alignNode1" presStyleIdx="0" presStyleCnt="3"/>
      <dgm:spPr/>
    </dgm:pt>
    <dgm:pt modelId="{0B467476-630E-9A46-8FF4-E79C6B368064}" type="pres">
      <dgm:prSet presAssocID="{312236A6-5EFE-4498-B737-C04A440B9BE2}" presName="horz1" presStyleCnt="0"/>
      <dgm:spPr/>
    </dgm:pt>
    <dgm:pt modelId="{EBEEAED2-AD16-F54D-BBBA-C367AFBC1C95}" type="pres">
      <dgm:prSet presAssocID="{312236A6-5EFE-4498-B737-C04A440B9BE2}" presName="tx1" presStyleLbl="revTx" presStyleIdx="0" presStyleCnt="3"/>
      <dgm:spPr/>
    </dgm:pt>
    <dgm:pt modelId="{58EDF655-E58F-3148-9A30-D1013B24B26B}" type="pres">
      <dgm:prSet presAssocID="{312236A6-5EFE-4498-B737-C04A440B9BE2}" presName="vert1" presStyleCnt="0"/>
      <dgm:spPr/>
    </dgm:pt>
    <dgm:pt modelId="{299AE1A7-A36F-4B41-AABA-F6694CEC346C}" type="pres">
      <dgm:prSet presAssocID="{3B51041B-755A-4604-A031-9D28EEF6D075}" presName="thickLine" presStyleLbl="alignNode1" presStyleIdx="1" presStyleCnt="3"/>
      <dgm:spPr/>
    </dgm:pt>
    <dgm:pt modelId="{8DF4D74A-9423-1F4C-BEC5-8B717233F831}" type="pres">
      <dgm:prSet presAssocID="{3B51041B-755A-4604-A031-9D28EEF6D075}" presName="horz1" presStyleCnt="0"/>
      <dgm:spPr/>
    </dgm:pt>
    <dgm:pt modelId="{788F13E6-BB92-BC41-B2E1-B533D79407F5}" type="pres">
      <dgm:prSet presAssocID="{3B51041B-755A-4604-A031-9D28EEF6D075}" presName="tx1" presStyleLbl="revTx" presStyleIdx="1" presStyleCnt="3"/>
      <dgm:spPr/>
    </dgm:pt>
    <dgm:pt modelId="{659A9919-DA2E-B942-91F6-FCF688DA3454}" type="pres">
      <dgm:prSet presAssocID="{3B51041B-755A-4604-A031-9D28EEF6D075}" presName="vert1" presStyleCnt="0"/>
      <dgm:spPr/>
    </dgm:pt>
    <dgm:pt modelId="{3C65A283-DC68-994C-98A7-CAE19C6A3BCE}" type="pres">
      <dgm:prSet presAssocID="{99B2F01F-4917-4DB1-AF21-10690B9F6EDE}" presName="thickLine" presStyleLbl="alignNode1" presStyleIdx="2" presStyleCnt="3"/>
      <dgm:spPr/>
    </dgm:pt>
    <dgm:pt modelId="{EC02620A-50D5-D447-BFDC-188773A156BC}" type="pres">
      <dgm:prSet presAssocID="{99B2F01F-4917-4DB1-AF21-10690B9F6EDE}" presName="horz1" presStyleCnt="0"/>
      <dgm:spPr/>
    </dgm:pt>
    <dgm:pt modelId="{B2A6341C-628A-E240-A875-ECE14F5F43C6}" type="pres">
      <dgm:prSet presAssocID="{99B2F01F-4917-4DB1-AF21-10690B9F6EDE}" presName="tx1" presStyleLbl="revTx" presStyleIdx="2" presStyleCnt="3"/>
      <dgm:spPr/>
    </dgm:pt>
    <dgm:pt modelId="{0BFF4EB2-ABBF-6E46-8D61-ABB8747D5788}" type="pres">
      <dgm:prSet presAssocID="{99B2F01F-4917-4DB1-AF21-10690B9F6EDE}" presName="vert1" presStyleCnt="0"/>
      <dgm:spPr/>
    </dgm:pt>
  </dgm:ptLst>
  <dgm:cxnLst>
    <dgm:cxn modelId="{3BED850F-21CB-405D-B2D4-2C618FDDDB9D}" srcId="{7C47BB82-571E-440C-B415-97ADFF52A4C9}" destId="{3B51041B-755A-4604-A031-9D28EEF6D075}" srcOrd="1" destOrd="0" parTransId="{8404E825-8305-4803-A6C3-1123AC6B4571}" sibTransId="{EFC87A54-4555-46FB-82CE-9CAFD3DFDC73}"/>
    <dgm:cxn modelId="{74DCB439-6DF8-E54C-8894-F0AA14BFE8E1}" type="presOf" srcId="{7C47BB82-571E-440C-B415-97ADFF52A4C9}" destId="{21902C99-1D7A-E34A-A3C0-C43274905A6F}" srcOrd="0" destOrd="0" presId="urn:microsoft.com/office/officeart/2008/layout/LinedList"/>
    <dgm:cxn modelId="{DD847B42-8254-6441-AF98-7C528CE8F570}" type="presOf" srcId="{99B2F01F-4917-4DB1-AF21-10690B9F6EDE}" destId="{B2A6341C-628A-E240-A875-ECE14F5F43C6}" srcOrd="0" destOrd="0" presId="urn:microsoft.com/office/officeart/2008/layout/LinedList"/>
    <dgm:cxn modelId="{07FB1A4C-8FC5-4864-9F31-CE417B2DBE51}" srcId="{7C47BB82-571E-440C-B415-97ADFF52A4C9}" destId="{312236A6-5EFE-4498-B737-C04A440B9BE2}" srcOrd="0" destOrd="0" parTransId="{71E640E5-6F16-4DDF-9F30-B108B349798D}" sibTransId="{1E5C65BF-3774-45B7-86BE-9B3B14AF4359}"/>
    <dgm:cxn modelId="{89246D84-AF91-4DDA-9EB6-DB12D2FFF218}" srcId="{7C47BB82-571E-440C-B415-97ADFF52A4C9}" destId="{99B2F01F-4917-4DB1-AF21-10690B9F6EDE}" srcOrd="2" destOrd="0" parTransId="{517C8C9F-3CEA-4467-9F18-369D90641510}" sibTransId="{278449CF-610B-433C-9F3F-BF4934D9AA1A}"/>
    <dgm:cxn modelId="{C22491AE-015F-A04F-BF8A-53AF76B6A033}" type="presOf" srcId="{312236A6-5EFE-4498-B737-C04A440B9BE2}" destId="{EBEEAED2-AD16-F54D-BBBA-C367AFBC1C95}" srcOrd="0" destOrd="0" presId="urn:microsoft.com/office/officeart/2008/layout/LinedList"/>
    <dgm:cxn modelId="{4B9CDDD5-6522-0F4D-8FC1-F1C31F059F8F}" type="presOf" srcId="{3B51041B-755A-4604-A031-9D28EEF6D075}" destId="{788F13E6-BB92-BC41-B2E1-B533D79407F5}" srcOrd="0" destOrd="0" presId="urn:microsoft.com/office/officeart/2008/layout/LinedList"/>
    <dgm:cxn modelId="{B17AAF05-76C2-8446-9E87-307F93B25CBE}" type="presParOf" srcId="{21902C99-1D7A-E34A-A3C0-C43274905A6F}" destId="{66D9C291-D4FF-E241-9561-4254C05F816D}" srcOrd="0" destOrd="0" presId="urn:microsoft.com/office/officeart/2008/layout/LinedList"/>
    <dgm:cxn modelId="{0A017EBD-7BE2-2E4A-8AFA-7B9C5757BF82}" type="presParOf" srcId="{21902C99-1D7A-E34A-A3C0-C43274905A6F}" destId="{0B467476-630E-9A46-8FF4-E79C6B368064}" srcOrd="1" destOrd="0" presId="urn:microsoft.com/office/officeart/2008/layout/LinedList"/>
    <dgm:cxn modelId="{0F273E60-51AD-9D4B-9EE5-3C2822CA0259}" type="presParOf" srcId="{0B467476-630E-9A46-8FF4-E79C6B368064}" destId="{EBEEAED2-AD16-F54D-BBBA-C367AFBC1C95}" srcOrd="0" destOrd="0" presId="urn:microsoft.com/office/officeart/2008/layout/LinedList"/>
    <dgm:cxn modelId="{E43CD239-0F8B-8C41-9FB6-0683CA3A585D}" type="presParOf" srcId="{0B467476-630E-9A46-8FF4-E79C6B368064}" destId="{58EDF655-E58F-3148-9A30-D1013B24B26B}" srcOrd="1" destOrd="0" presId="urn:microsoft.com/office/officeart/2008/layout/LinedList"/>
    <dgm:cxn modelId="{6A241288-6175-A649-920F-B9336BB86A16}" type="presParOf" srcId="{21902C99-1D7A-E34A-A3C0-C43274905A6F}" destId="{299AE1A7-A36F-4B41-AABA-F6694CEC346C}" srcOrd="2" destOrd="0" presId="urn:microsoft.com/office/officeart/2008/layout/LinedList"/>
    <dgm:cxn modelId="{D4DA9F66-8320-A44B-90FF-D601A90681F6}" type="presParOf" srcId="{21902C99-1D7A-E34A-A3C0-C43274905A6F}" destId="{8DF4D74A-9423-1F4C-BEC5-8B717233F831}" srcOrd="3" destOrd="0" presId="urn:microsoft.com/office/officeart/2008/layout/LinedList"/>
    <dgm:cxn modelId="{AE76C861-D2A2-194E-BFB5-DB9DE16DD295}" type="presParOf" srcId="{8DF4D74A-9423-1F4C-BEC5-8B717233F831}" destId="{788F13E6-BB92-BC41-B2E1-B533D79407F5}" srcOrd="0" destOrd="0" presId="urn:microsoft.com/office/officeart/2008/layout/LinedList"/>
    <dgm:cxn modelId="{95942F42-545A-1B4C-99B2-ED5CEC81712F}" type="presParOf" srcId="{8DF4D74A-9423-1F4C-BEC5-8B717233F831}" destId="{659A9919-DA2E-B942-91F6-FCF688DA3454}" srcOrd="1" destOrd="0" presId="urn:microsoft.com/office/officeart/2008/layout/LinedList"/>
    <dgm:cxn modelId="{F994D877-050D-F945-B3C1-2E2449C9D1E2}" type="presParOf" srcId="{21902C99-1D7A-E34A-A3C0-C43274905A6F}" destId="{3C65A283-DC68-994C-98A7-CAE19C6A3BCE}" srcOrd="4" destOrd="0" presId="urn:microsoft.com/office/officeart/2008/layout/LinedList"/>
    <dgm:cxn modelId="{563648C0-4B39-2A4E-96E5-65E1F0EE728A}" type="presParOf" srcId="{21902C99-1D7A-E34A-A3C0-C43274905A6F}" destId="{EC02620A-50D5-D447-BFDC-188773A156BC}" srcOrd="5" destOrd="0" presId="urn:microsoft.com/office/officeart/2008/layout/LinedList"/>
    <dgm:cxn modelId="{C9B5142F-3BED-394A-90A5-70F4D57278E1}" type="presParOf" srcId="{EC02620A-50D5-D447-BFDC-188773A156BC}" destId="{B2A6341C-628A-E240-A875-ECE14F5F43C6}" srcOrd="0" destOrd="0" presId="urn:microsoft.com/office/officeart/2008/layout/LinedList"/>
    <dgm:cxn modelId="{767FAE9D-E26A-3347-81E3-ADB91B7DD6E9}" type="presParOf" srcId="{EC02620A-50D5-D447-BFDC-188773A156BC}" destId="{0BFF4EB2-ABBF-6E46-8D61-ABB8747D5788}"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A307F82-58DD-4936-AAF5-81662670FFEA}" type="doc">
      <dgm:prSet loTypeId="urn:microsoft.com/office/officeart/2005/8/layout/process4" loCatId="list" qsTypeId="urn:microsoft.com/office/officeart/2005/8/quickstyle/simple1" qsCatId="simple" csTypeId="urn:microsoft.com/office/officeart/2005/8/colors/colorful5" csCatId="colorful" phldr="1"/>
      <dgm:spPr/>
      <dgm:t>
        <a:bodyPr/>
        <a:lstStyle/>
        <a:p>
          <a:endParaRPr lang="en-US"/>
        </a:p>
      </dgm:t>
    </dgm:pt>
    <dgm:pt modelId="{F68F3EAA-63C6-42F5-9892-84970BEDB766}">
      <dgm:prSet custT="1"/>
      <dgm:spPr/>
      <dgm:t>
        <a:bodyPr/>
        <a:lstStyle/>
        <a:p>
          <a:r>
            <a:rPr lang="en-US" sz="1800" dirty="0"/>
            <a:t>Notice body signals </a:t>
          </a:r>
        </a:p>
        <a:p>
          <a:r>
            <a:rPr lang="en-US" sz="1800" dirty="0"/>
            <a:t>(</a:t>
          </a:r>
          <a:r>
            <a:rPr lang="en-US" sz="1400" dirty="0"/>
            <a:t>Growling stomach, heavy muscles, sluggishness)</a:t>
          </a:r>
          <a:endParaRPr lang="en-US" sz="1800" dirty="0"/>
        </a:p>
      </dgm:t>
    </dgm:pt>
    <dgm:pt modelId="{7E581862-7155-4F48-AE81-2C2008543296}" type="parTrans" cxnId="{ABF83327-7652-487E-ABD8-5E4991C5B9F8}">
      <dgm:prSet/>
      <dgm:spPr/>
      <dgm:t>
        <a:bodyPr/>
        <a:lstStyle/>
        <a:p>
          <a:endParaRPr lang="en-US"/>
        </a:p>
      </dgm:t>
    </dgm:pt>
    <dgm:pt modelId="{0912241D-AAA0-454B-A11A-42574E8D386C}" type="sibTrans" cxnId="{ABF83327-7652-487E-ABD8-5E4991C5B9F8}">
      <dgm:prSet/>
      <dgm:spPr/>
      <dgm:t>
        <a:bodyPr/>
        <a:lstStyle/>
        <a:p>
          <a:endParaRPr lang="en-US"/>
        </a:p>
      </dgm:t>
    </dgm:pt>
    <dgm:pt modelId="{CACE5182-53C0-4774-B393-D5FD32F442B4}">
      <dgm:prSet/>
      <dgm:spPr/>
      <dgm:t>
        <a:bodyPr/>
        <a:lstStyle/>
        <a:p>
          <a:r>
            <a:rPr lang="en-US" dirty="0"/>
            <a:t>CONNECT the body signals to emotion</a:t>
          </a:r>
        </a:p>
        <a:p>
          <a:r>
            <a:rPr lang="en-US" dirty="0"/>
            <a:t>(Hungry)</a:t>
          </a:r>
        </a:p>
      </dgm:t>
    </dgm:pt>
    <dgm:pt modelId="{FD02085C-BF8E-42C7-94D7-F385FCD121EB}" type="parTrans" cxnId="{7A60D852-D946-4B7C-85F3-B7DC96EDDCC7}">
      <dgm:prSet/>
      <dgm:spPr/>
      <dgm:t>
        <a:bodyPr/>
        <a:lstStyle/>
        <a:p>
          <a:endParaRPr lang="en-US"/>
        </a:p>
      </dgm:t>
    </dgm:pt>
    <dgm:pt modelId="{4B333880-94B8-4F18-8C2F-ED071BD5472E}" type="sibTrans" cxnId="{7A60D852-D946-4B7C-85F3-B7DC96EDDCC7}">
      <dgm:prSet/>
      <dgm:spPr/>
      <dgm:t>
        <a:bodyPr/>
        <a:lstStyle/>
        <a:p>
          <a:endParaRPr lang="en-US"/>
        </a:p>
      </dgm:t>
    </dgm:pt>
    <dgm:pt modelId="{DD62F5AC-8DAF-4241-A485-ED4AFD35AB99}">
      <dgm:prSet/>
      <dgm:spPr/>
      <dgm:t>
        <a:bodyPr/>
        <a:lstStyle/>
        <a:p>
          <a:r>
            <a:rPr lang="en-US" dirty="0"/>
            <a:t>URGE TO ACT</a:t>
          </a:r>
        </a:p>
      </dgm:t>
    </dgm:pt>
    <dgm:pt modelId="{D4A237EA-A034-4B50-8331-E4FE72145B20}" type="parTrans" cxnId="{FD57B639-4960-45F8-901B-3F523A20836B}">
      <dgm:prSet/>
      <dgm:spPr/>
      <dgm:t>
        <a:bodyPr/>
        <a:lstStyle/>
        <a:p>
          <a:endParaRPr lang="en-US"/>
        </a:p>
      </dgm:t>
    </dgm:pt>
    <dgm:pt modelId="{3E4FDAAB-4D89-42B6-BC18-BFC41DF76FB1}" type="sibTrans" cxnId="{FD57B639-4960-45F8-901B-3F523A20836B}">
      <dgm:prSet/>
      <dgm:spPr/>
      <dgm:t>
        <a:bodyPr/>
        <a:lstStyle/>
        <a:p>
          <a:endParaRPr lang="en-US"/>
        </a:p>
      </dgm:t>
    </dgm:pt>
    <dgm:pt modelId="{F05D98D3-1897-4FB3-AEE0-ECC565239D90}">
      <dgm:prSet/>
      <dgm:spPr/>
      <dgm:t>
        <a:bodyPr/>
        <a:lstStyle/>
        <a:p>
          <a:r>
            <a:rPr lang="en-US" dirty="0"/>
            <a:t>REGULATE with an action</a:t>
          </a:r>
        </a:p>
        <a:p>
          <a:r>
            <a:rPr lang="en-US" dirty="0"/>
            <a:t>(Eat)</a:t>
          </a:r>
        </a:p>
      </dgm:t>
    </dgm:pt>
    <dgm:pt modelId="{25E3B9A3-ADC2-42CB-A95F-C903C16402C8}" type="parTrans" cxnId="{624ACC82-E4EB-4B33-A913-E0E9C539907A}">
      <dgm:prSet/>
      <dgm:spPr/>
      <dgm:t>
        <a:bodyPr/>
        <a:lstStyle/>
        <a:p>
          <a:endParaRPr lang="en-US"/>
        </a:p>
      </dgm:t>
    </dgm:pt>
    <dgm:pt modelId="{13BB5081-D297-4814-939E-2B3C6A3BABB8}" type="sibTrans" cxnId="{624ACC82-E4EB-4B33-A913-E0E9C539907A}">
      <dgm:prSet/>
      <dgm:spPr/>
      <dgm:t>
        <a:bodyPr/>
        <a:lstStyle/>
        <a:p>
          <a:endParaRPr lang="en-US"/>
        </a:p>
      </dgm:t>
    </dgm:pt>
    <dgm:pt modelId="{133F0C84-D83B-4922-8DE6-CFFCAA1466DB}">
      <dgm:prSet/>
      <dgm:spPr/>
      <dgm:t>
        <a:bodyPr/>
        <a:lstStyle/>
        <a:p>
          <a:r>
            <a:rPr lang="en-US" dirty="0"/>
            <a:t>Outcome </a:t>
          </a:r>
        </a:p>
        <a:p>
          <a:r>
            <a:rPr lang="en-US" dirty="0"/>
            <a:t>(Discomfort fades – no more growling and tingly stomach, heavy muscles ) </a:t>
          </a:r>
        </a:p>
      </dgm:t>
    </dgm:pt>
    <dgm:pt modelId="{87FA00EF-5229-42FD-87F5-9FD00C6125B2}" type="parTrans" cxnId="{E6936B3F-BDDA-4D79-9666-252C747CFD95}">
      <dgm:prSet/>
      <dgm:spPr/>
      <dgm:t>
        <a:bodyPr/>
        <a:lstStyle/>
        <a:p>
          <a:endParaRPr lang="en-US"/>
        </a:p>
      </dgm:t>
    </dgm:pt>
    <dgm:pt modelId="{779E117F-2716-445D-8830-D4C686D6848F}" type="sibTrans" cxnId="{E6936B3F-BDDA-4D79-9666-252C747CFD95}">
      <dgm:prSet/>
      <dgm:spPr/>
      <dgm:t>
        <a:bodyPr/>
        <a:lstStyle/>
        <a:p>
          <a:endParaRPr lang="en-US"/>
        </a:p>
      </dgm:t>
    </dgm:pt>
    <dgm:pt modelId="{6EC5BD4F-8CA8-7B4D-B4BD-D039A44FF1A4}" type="pres">
      <dgm:prSet presAssocID="{5A307F82-58DD-4936-AAF5-81662670FFEA}" presName="Name0" presStyleCnt="0">
        <dgm:presLayoutVars>
          <dgm:dir/>
          <dgm:animLvl val="lvl"/>
          <dgm:resizeHandles val="exact"/>
        </dgm:presLayoutVars>
      </dgm:prSet>
      <dgm:spPr/>
    </dgm:pt>
    <dgm:pt modelId="{28B9397F-4F15-8740-A5E4-EF4AA21016CE}" type="pres">
      <dgm:prSet presAssocID="{133F0C84-D83B-4922-8DE6-CFFCAA1466DB}" presName="boxAndChildren" presStyleCnt="0"/>
      <dgm:spPr/>
    </dgm:pt>
    <dgm:pt modelId="{6DD71445-C356-8742-87A2-AE89B34C7142}" type="pres">
      <dgm:prSet presAssocID="{133F0C84-D83B-4922-8DE6-CFFCAA1466DB}" presName="parentTextBox" presStyleLbl="node1" presStyleIdx="0" presStyleCnt="5"/>
      <dgm:spPr/>
    </dgm:pt>
    <dgm:pt modelId="{F169D0A2-D449-BE4C-A9EA-D2259DF608CD}" type="pres">
      <dgm:prSet presAssocID="{13BB5081-D297-4814-939E-2B3C6A3BABB8}" presName="sp" presStyleCnt="0"/>
      <dgm:spPr/>
    </dgm:pt>
    <dgm:pt modelId="{671DB74E-CF8D-7640-8130-0DA04E2B1E5F}" type="pres">
      <dgm:prSet presAssocID="{F05D98D3-1897-4FB3-AEE0-ECC565239D90}" presName="arrowAndChildren" presStyleCnt="0"/>
      <dgm:spPr/>
    </dgm:pt>
    <dgm:pt modelId="{6C569DB6-C399-D64F-B5C1-35401113D009}" type="pres">
      <dgm:prSet presAssocID="{F05D98D3-1897-4FB3-AEE0-ECC565239D90}" presName="parentTextArrow" presStyleLbl="node1" presStyleIdx="1" presStyleCnt="5"/>
      <dgm:spPr/>
    </dgm:pt>
    <dgm:pt modelId="{27241A45-1D75-2C4C-B444-BAF08495F898}" type="pres">
      <dgm:prSet presAssocID="{3E4FDAAB-4D89-42B6-BC18-BFC41DF76FB1}" presName="sp" presStyleCnt="0"/>
      <dgm:spPr/>
    </dgm:pt>
    <dgm:pt modelId="{56156A4C-E503-9940-AA3F-CE1E3DF5CC5D}" type="pres">
      <dgm:prSet presAssocID="{DD62F5AC-8DAF-4241-A485-ED4AFD35AB99}" presName="arrowAndChildren" presStyleCnt="0"/>
      <dgm:spPr/>
    </dgm:pt>
    <dgm:pt modelId="{1F9F01CF-BC22-0E47-98B1-7647363C9BCC}" type="pres">
      <dgm:prSet presAssocID="{DD62F5AC-8DAF-4241-A485-ED4AFD35AB99}" presName="parentTextArrow" presStyleLbl="node1" presStyleIdx="2" presStyleCnt="5"/>
      <dgm:spPr/>
    </dgm:pt>
    <dgm:pt modelId="{1ED58E06-35EE-BA47-A7E9-0C37E254665F}" type="pres">
      <dgm:prSet presAssocID="{4B333880-94B8-4F18-8C2F-ED071BD5472E}" presName="sp" presStyleCnt="0"/>
      <dgm:spPr/>
    </dgm:pt>
    <dgm:pt modelId="{4F518ABE-4F3D-7A4C-827F-1DD26F323305}" type="pres">
      <dgm:prSet presAssocID="{CACE5182-53C0-4774-B393-D5FD32F442B4}" presName="arrowAndChildren" presStyleCnt="0"/>
      <dgm:spPr/>
    </dgm:pt>
    <dgm:pt modelId="{22CEE815-5B78-D743-816D-AAEBA0A939AD}" type="pres">
      <dgm:prSet presAssocID="{CACE5182-53C0-4774-B393-D5FD32F442B4}" presName="parentTextArrow" presStyleLbl="node1" presStyleIdx="3" presStyleCnt="5"/>
      <dgm:spPr/>
    </dgm:pt>
    <dgm:pt modelId="{90F750E8-DD13-7C4F-B2EA-192B2B5392CF}" type="pres">
      <dgm:prSet presAssocID="{0912241D-AAA0-454B-A11A-42574E8D386C}" presName="sp" presStyleCnt="0"/>
      <dgm:spPr/>
    </dgm:pt>
    <dgm:pt modelId="{EF76D78B-D9E4-BD49-8072-C47CA17523BA}" type="pres">
      <dgm:prSet presAssocID="{F68F3EAA-63C6-42F5-9892-84970BEDB766}" presName="arrowAndChildren" presStyleCnt="0"/>
      <dgm:spPr/>
    </dgm:pt>
    <dgm:pt modelId="{C8A98299-3105-D14F-98F1-2797156B5D50}" type="pres">
      <dgm:prSet presAssocID="{F68F3EAA-63C6-42F5-9892-84970BEDB766}" presName="parentTextArrow" presStyleLbl="node1" presStyleIdx="4" presStyleCnt="5" custLinFactNeighborX="273" custLinFactNeighborY="-2782"/>
      <dgm:spPr/>
    </dgm:pt>
  </dgm:ptLst>
  <dgm:cxnLst>
    <dgm:cxn modelId="{ABF83327-7652-487E-ABD8-5E4991C5B9F8}" srcId="{5A307F82-58DD-4936-AAF5-81662670FFEA}" destId="{F68F3EAA-63C6-42F5-9892-84970BEDB766}" srcOrd="0" destOrd="0" parTransId="{7E581862-7155-4F48-AE81-2C2008543296}" sibTransId="{0912241D-AAA0-454B-A11A-42574E8D386C}"/>
    <dgm:cxn modelId="{FD57B639-4960-45F8-901B-3F523A20836B}" srcId="{5A307F82-58DD-4936-AAF5-81662670FFEA}" destId="{DD62F5AC-8DAF-4241-A485-ED4AFD35AB99}" srcOrd="2" destOrd="0" parTransId="{D4A237EA-A034-4B50-8331-E4FE72145B20}" sibTransId="{3E4FDAAB-4D89-42B6-BC18-BFC41DF76FB1}"/>
    <dgm:cxn modelId="{B56BEE3D-FDC3-B341-9DD4-C40774F96784}" type="presOf" srcId="{5A307F82-58DD-4936-AAF5-81662670FFEA}" destId="{6EC5BD4F-8CA8-7B4D-B4BD-D039A44FF1A4}" srcOrd="0" destOrd="0" presId="urn:microsoft.com/office/officeart/2005/8/layout/process4"/>
    <dgm:cxn modelId="{E6936B3F-BDDA-4D79-9666-252C747CFD95}" srcId="{5A307F82-58DD-4936-AAF5-81662670FFEA}" destId="{133F0C84-D83B-4922-8DE6-CFFCAA1466DB}" srcOrd="4" destOrd="0" parTransId="{87FA00EF-5229-42FD-87F5-9FD00C6125B2}" sibTransId="{779E117F-2716-445D-8830-D4C686D6848F}"/>
    <dgm:cxn modelId="{ACF2E14D-BDCA-954B-AFC6-139DEB2145B5}" type="presOf" srcId="{CACE5182-53C0-4774-B393-D5FD32F442B4}" destId="{22CEE815-5B78-D743-816D-AAEBA0A939AD}" srcOrd="0" destOrd="0" presId="urn:microsoft.com/office/officeart/2005/8/layout/process4"/>
    <dgm:cxn modelId="{7A60D852-D946-4B7C-85F3-B7DC96EDDCC7}" srcId="{5A307F82-58DD-4936-AAF5-81662670FFEA}" destId="{CACE5182-53C0-4774-B393-D5FD32F442B4}" srcOrd="1" destOrd="0" parTransId="{FD02085C-BF8E-42C7-94D7-F385FCD121EB}" sibTransId="{4B333880-94B8-4F18-8C2F-ED071BD5472E}"/>
    <dgm:cxn modelId="{DACA1F61-8C00-FD45-93D4-06268F940DFC}" type="presOf" srcId="{133F0C84-D83B-4922-8DE6-CFFCAA1466DB}" destId="{6DD71445-C356-8742-87A2-AE89B34C7142}" srcOrd="0" destOrd="0" presId="urn:microsoft.com/office/officeart/2005/8/layout/process4"/>
    <dgm:cxn modelId="{624ACC82-E4EB-4B33-A913-E0E9C539907A}" srcId="{5A307F82-58DD-4936-AAF5-81662670FFEA}" destId="{F05D98D3-1897-4FB3-AEE0-ECC565239D90}" srcOrd="3" destOrd="0" parTransId="{25E3B9A3-ADC2-42CB-A95F-C903C16402C8}" sibTransId="{13BB5081-D297-4814-939E-2B3C6A3BABB8}"/>
    <dgm:cxn modelId="{EC17A88B-EB87-A74E-9A3E-FF02F486DA9E}" type="presOf" srcId="{F68F3EAA-63C6-42F5-9892-84970BEDB766}" destId="{C8A98299-3105-D14F-98F1-2797156B5D50}" srcOrd="0" destOrd="0" presId="urn:microsoft.com/office/officeart/2005/8/layout/process4"/>
    <dgm:cxn modelId="{F6F62AB2-3227-F645-8186-9558285378D0}" type="presOf" srcId="{DD62F5AC-8DAF-4241-A485-ED4AFD35AB99}" destId="{1F9F01CF-BC22-0E47-98B1-7647363C9BCC}" srcOrd="0" destOrd="0" presId="urn:microsoft.com/office/officeart/2005/8/layout/process4"/>
    <dgm:cxn modelId="{F407EDB8-6473-E440-A40A-13D384253B41}" type="presOf" srcId="{F05D98D3-1897-4FB3-AEE0-ECC565239D90}" destId="{6C569DB6-C399-D64F-B5C1-35401113D009}" srcOrd="0" destOrd="0" presId="urn:microsoft.com/office/officeart/2005/8/layout/process4"/>
    <dgm:cxn modelId="{7DECE027-397A-8841-B39C-4C07189383B8}" type="presParOf" srcId="{6EC5BD4F-8CA8-7B4D-B4BD-D039A44FF1A4}" destId="{28B9397F-4F15-8740-A5E4-EF4AA21016CE}" srcOrd="0" destOrd="0" presId="urn:microsoft.com/office/officeart/2005/8/layout/process4"/>
    <dgm:cxn modelId="{9084C51E-5ED8-A943-8CB9-06CDCAE9881E}" type="presParOf" srcId="{28B9397F-4F15-8740-A5E4-EF4AA21016CE}" destId="{6DD71445-C356-8742-87A2-AE89B34C7142}" srcOrd="0" destOrd="0" presId="urn:microsoft.com/office/officeart/2005/8/layout/process4"/>
    <dgm:cxn modelId="{3337BB96-2AE1-9241-AF1D-B10055498BCE}" type="presParOf" srcId="{6EC5BD4F-8CA8-7B4D-B4BD-D039A44FF1A4}" destId="{F169D0A2-D449-BE4C-A9EA-D2259DF608CD}" srcOrd="1" destOrd="0" presId="urn:microsoft.com/office/officeart/2005/8/layout/process4"/>
    <dgm:cxn modelId="{F68685F4-F271-B647-AF1A-14C8B5F87655}" type="presParOf" srcId="{6EC5BD4F-8CA8-7B4D-B4BD-D039A44FF1A4}" destId="{671DB74E-CF8D-7640-8130-0DA04E2B1E5F}" srcOrd="2" destOrd="0" presId="urn:microsoft.com/office/officeart/2005/8/layout/process4"/>
    <dgm:cxn modelId="{704F5B81-1BA4-7B4F-B66D-D78D90A69DF1}" type="presParOf" srcId="{671DB74E-CF8D-7640-8130-0DA04E2B1E5F}" destId="{6C569DB6-C399-D64F-B5C1-35401113D009}" srcOrd="0" destOrd="0" presId="urn:microsoft.com/office/officeart/2005/8/layout/process4"/>
    <dgm:cxn modelId="{82425020-7102-C649-B0AB-4CAFCA902AAD}" type="presParOf" srcId="{6EC5BD4F-8CA8-7B4D-B4BD-D039A44FF1A4}" destId="{27241A45-1D75-2C4C-B444-BAF08495F898}" srcOrd="3" destOrd="0" presId="urn:microsoft.com/office/officeart/2005/8/layout/process4"/>
    <dgm:cxn modelId="{35CE148E-E816-784C-89E9-66EAFF67F69E}" type="presParOf" srcId="{6EC5BD4F-8CA8-7B4D-B4BD-D039A44FF1A4}" destId="{56156A4C-E503-9940-AA3F-CE1E3DF5CC5D}" srcOrd="4" destOrd="0" presId="urn:microsoft.com/office/officeart/2005/8/layout/process4"/>
    <dgm:cxn modelId="{CB760694-CC30-A04E-B4DA-30C6229C399F}" type="presParOf" srcId="{56156A4C-E503-9940-AA3F-CE1E3DF5CC5D}" destId="{1F9F01CF-BC22-0E47-98B1-7647363C9BCC}" srcOrd="0" destOrd="0" presId="urn:microsoft.com/office/officeart/2005/8/layout/process4"/>
    <dgm:cxn modelId="{68BF9327-47D5-4E46-BAD0-3A46A551C5C7}" type="presParOf" srcId="{6EC5BD4F-8CA8-7B4D-B4BD-D039A44FF1A4}" destId="{1ED58E06-35EE-BA47-A7E9-0C37E254665F}" srcOrd="5" destOrd="0" presId="urn:microsoft.com/office/officeart/2005/8/layout/process4"/>
    <dgm:cxn modelId="{3A8ADB4F-9E50-8F43-A848-079AF83005BD}" type="presParOf" srcId="{6EC5BD4F-8CA8-7B4D-B4BD-D039A44FF1A4}" destId="{4F518ABE-4F3D-7A4C-827F-1DD26F323305}" srcOrd="6" destOrd="0" presId="urn:microsoft.com/office/officeart/2005/8/layout/process4"/>
    <dgm:cxn modelId="{297C8BAD-2128-024A-920F-1F8CE5E1BE3A}" type="presParOf" srcId="{4F518ABE-4F3D-7A4C-827F-1DD26F323305}" destId="{22CEE815-5B78-D743-816D-AAEBA0A939AD}" srcOrd="0" destOrd="0" presId="urn:microsoft.com/office/officeart/2005/8/layout/process4"/>
    <dgm:cxn modelId="{6B1533E0-5115-0246-9189-84EBFFEF4B4A}" type="presParOf" srcId="{6EC5BD4F-8CA8-7B4D-B4BD-D039A44FF1A4}" destId="{90F750E8-DD13-7C4F-B2EA-192B2B5392CF}" srcOrd="7" destOrd="0" presId="urn:microsoft.com/office/officeart/2005/8/layout/process4"/>
    <dgm:cxn modelId="{9D57C40C-29AB-6F43-BCA3-C7416891087F}" type="presParOf" srcId="{6EC5BD4F-8CA8-7B4D-B4BD-D039A44FF1A4}" destId="{EF76D78B-D9E4-BD49-8072-C47CA17523BA}" srcOrd="8" destOrd="0" presId="urn:microsoft.com/office/officeart/2005/8/layout/process4"/>
    <dgm:cxn modelId="{8E9A88F6-6E5F-C848-BBCC-2CE13D011FB1}" type="presParOf" srcId="{EF76D78B-D9E4-BD49-8072-C47CA17523BA}" destId="{C8A98299-3105-D14F-98F1-2797156B5D50}"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A307F82-58DD-4936-AAF5-81662670FFEA}" type="doc">
      <dgm:prSet loTypeId="urn:microsoft.com/office/officeart/2005/8/layout/process4" loCatId="list" qsTypeId="urn:microsoft.com/office/officeart/2005/8/quickstyle/simple1" qsCatId="simple" csTypeId="urn:microsoft.com/office/officeart/2005/8/colors/colorful5" csCatId="colorful" phldr="1"/>
      <dgm:spPr/>
      <dgm:t>
        <a:bodyPr/>
        <a:lstStyle/>
        <a:p>
          <a:endParaRPr lang="en-US"/>
        </a:p>
      </dgm:t>
    </dgm:pt>
    <dgm:pt modelId="{F68F3EAA-63C6-42F5-9892-84970BEDB766}">
      <dgm:prSet custT="1"/>
      <dgm:spPr/>
      <dgm:t>
        <a:bodyPr/>
        <a:lstStyle/>
        <a:p>
          <a:r>
            <a:rPr lang="en-US" sz="1800" dirty="0"/>
            <a:t>Notice body signals </a:t>
          </a:r>
        </a:p>
        <a:p>
          <a:r>
            <a:rPr lang="en-US" sz="1800" dirty="0"/>
            <a:t>(</a:t>
          </a:r>
          <a:r>
            <a:rPr lang="en-US" sz="1400" dirty="0"/>
            <a:t>Achy muscles, overall chill, sore throat)</a:t>
          </a:r>
          <a:endParaRPr lang="en-US" sz="1800" dirty="0"/>
        </a:p>
      </dgm:t>
    </dgm:pt>
    <dgm:pt modelId="{7E581862-7155-4F48-AE81-2C2008543296}" type="parTrans" cxnId="{ABF83327-7652-487E-ABD8-5E4991C5B9F8}">
      <dgm:prSet/>
      <dgm:spPr/>
      <dgm:t>
        <a:bodyPr/>
        <a:lstStyle/>
        <a:p>
          <a:endParaRPr lang="en-US"/>
        </a:p>
      </dgm:t>
    </dgm:pt>
    <dgm:pt modelId="{0912241D-AAA0-454B-A11A-42574E8D386C}" type="sibTrans" cxnId="{ABF83327-7652-487E-ABD8-5E4991C5B9F8}">
      <dgm:prSet/>
      <dgm:spPr/>
      <dgm:t>
        <a:bodyPr/>
        <a:lstStyle/>
        <a:p>
          <a:endParaRPr lang="en-US"/>
        </a:p>
      </dgm:t>
    </dgm:pt>
    <dgm:pt modelId="{CACE5182-53C0-4774-B393-D5FD32F442B4}">
      <dgm:prSet/>
      <dgm:spPr/>
      <dgm:t>
        <a:bodyPr/>
        <a:lstStyle/>
        <a:p>
          <a:r>
            <a:rPr lang="en-US" dirty="0"/>
            <a:t>CONNECT the body signals to emotion</a:t>
          </a:r>
        </a:p>
        <a:p>
          <a:r>
            <a:rPr lang="en-US" dirty="0"/>
            <a:t>(Sick)</a:t>
          </a:r>
        </a:p>
      </dgm:t>
    </dgm:pt>
    <dgm:pt modelId="{FD02085C-BF8E-42C7-94D7-F385FCD121EB}" type="parTrans" cxnId="{7A60D852-D946-4B7C-85F3-B7DC96EDDCC7}">
      <dgm:prSet/>
      <dgm:spPr/>
      <dgm:t>
        <a:bodyPr/>
        <a:lstStyle/>
        <a:p>
          <a:endParaRPr lang="en-US"/>
        </a:p>
      </dgm:t>
    </dgm:pt>
    <dgm:pt modelId="{4B333880-94B8-4F18-8C2F-ED071BD5472E}" type="sibTrans" cxnId="{7A60D852-D946-4B7C-85F3-B7DC96EDDCC7}">
      <dgm:prSet/>
      <dgm:spPr/>
      <dgm:t>
        <a:bodyPr/>
        <a:lstStyle/>
        <a:p>
          <a:endParaRPr lang="en-US"/>
        </a:p>
      </dgm:t>
    </dgm:pt>
    <dgm:pt modelId="{DD62F5AC-8DAF-4241-A485-ED4AFD35AB99}">
      <dgm:prSet/>
      <dgm:spPr/>
      <dgm:t>
        <a:bodyPr/>
        <a:lstStyle/>
        <a:p>
          <a:r>
            <a:rPr lang="en-US" dirty="0"/>
            <a:t>URGE TO ACT</a:t>
          </a:r>
        </a:p>
      </dgm:t>
    </dgm:pt>
    <dgm:pt modelId="{D4A237EA-A034-4B50-8331-E4FE72145B20}" type="parTrans" cxnId="{FD57B639-4960-45F8-901B-3F523A20836B}">
      <dgm:prSet/>
      <dgm:spPr/>
      <dgm:t>
        <a:bodyPr/>
        <a:lstStyle/>
        <a:p>
          <a:endParaRPr lang="en-US"/>
        </a:p>
      </dgm:t>
    </dgm:pt>
    <dgm:pt modelId="{3E4FDAAB-4D89-42B6-BC18-BFC41DF76FB1}" type="sibTrans" cxnId="{FD57B639-4960-45F8-901B-3F523A20836B}">
      <dgm:prSet/>
      <dgm:spPr/>
      <dgm:t>
        <a:bodyPr/>
        <a:lstStyle/>
        <a:p>
          <a:endParaRPr lang="en-US"/>
        </a:p>
      </dgm:t>
    </dgm:pt>
    <dgm:pt modelId="{F05D98D3-1897-4FB3-AEE0-ECC565239D90}">
      <dgm:prSet/>
      <dgm:spPr/>
      <dgm:t>
        <a:bodyPr/>
        <a:lstStyle/>
        <a:p>
          <a:r>
            <a:rPr lang="en-US" dirty="0"/>
            <a:t>REGULATE with an action</a:t>
          </a:r>
        </a:p>
        <a:p>
          <a:r>
            <a:rPr lang="en-US" dirty="0"/>
            <a:t>(Tell a parent, get medicine or further medical care)</a:t>
          </a:r>
        </a:p>
      </dgm:t>
    </dgm:pt>
    <dgm:pt modelId="{25E3B9A3-ADC2-42CB-A95F-C903C16402C8}" type="parTrans" cxnId="{624ACC82-E4EB-4B33-A913-E0E9C539907A}">
      <dgm:prSet/>
      <dgm:spPr/>
      <dgm:t>
        <a:bodyPr/>
        <a:lstStyle/>
        <a:p>
          <a:endParaRPr lang="en-US"/>
        </a:p>
      </dgm:t>
    </dgm:pt>
    <dgm:pt modelId="{13BB5081-D297-4814-939E-2B3C6A3BABB8}" type="sibTrans" cxnId="{624ACC82-E4EB-4B33-A913-E0E9C539907A}">
      <dgm:prSet/>
      <dgm:spPr/>
      <dgm:t>
        <a:bodyPr/>
        <a:lstStyle/>
        <a:p>
          <a:endParaRPr lang="en-US"/>
        </a:p>
      </dgm:t>
    </dgm:pt>
    <dgm:pt modelId="{133F0C84-D83B-4922-8DE6-CFFCAA1466DB}">
      <dgm:prSet/>
      <dgm:spPr/>
      <dgm:t>
        <a:bodyPr/>
        <a:lstStyle/>
        <a:p>
          <a:r>
            <a:rPr lang="en-US" dirty="0"/>
            <a:t>Outcome </a:t>
          </a:r>
        </a:p>
        <a:p>
          <a:r>
            <a:rPr lang="en-US" dirty="0"/>
            <a:t>(Discomfort fades – no more achy muscles, overall chill, sore throat) </a:t>
          </a:r>
        </a:p>
      </dgm:t>
    </dgm:pt>
    <dgm:pt modelId="{87FA00EF-5229-42FD-87F5-9FD00C6125B2}" type="parTrans" cxnId="{E6936B3F-BDDA-4D79-9666-252C747CFD95}">
      <dgm:prSet/>
      <dgm:spPr/>
      <dgm:t>
        <a:bodyPr/>
        <a:lstStyle/>
        <a:p>
          <a:endParaRPr lang="en-US"/>
        </a:p>
      </dgm:t>
    </dgm:pt>
    <dgm:pt modelId="{779E117F-2716-445D-8830-D4C686D6848F}" type="sibTrans" cxnId="{E6936B3F-BDDA-4D79-9666-252C747CFD95}">
      <dgm:prSet/>
      <dgm:spPr/>
      <dgm:t>
        <a:bodyPr/>
        <a:lstStyle/>
        <a:p>
          <a:endParaRPr lang="en-US"/>
        </a:p>
      </dgm:t>
    </dgm:pt>
    <dgm:pt modelId="{6EC5BD4F-8CA8-7B4D-B4BD-D039A44FF1A4}" type="pres">
      <dgm:prSet presAssocID="{5A307F82-58DD-4936-AAF5-81662670FFEA}" presName="Name0" presStyleCnt="0">
        <dgm:presLayoutVars>
          <dgm:dir/>
          <dgm:animLvl val="lvl"/>
          <dgm:resizeHandles val="exact"/>
        </dgm:presLayoutVars>
      </dgm:prSet>
      <dgm:spPr/>
    </dgm:pt>
    <dgm:pt modelId="{28B9397F-4F15-8740-A5E4-EF4AA21016CE}" type="pres">
      <dgm:prSet presAssocID="{133F0C84-D83B-4922-8DE6-CFFCAA1466DB}" presName="boxAndChildren" presStyleCnt="0"/>
      <dgm:spPr/>
    </dgm:pt>
    <dgm:pt modelId="{6DD71445-C356-8742-87A2-AE89B34C7142}" type="pres">
      <dgm:prSet presAssocID="{133F0C84-D83B-4922-8DE6-CFFCAA1466DB}" presName="parentTextBox" presStyleLbl="node1" presStyleIdx="0" presStyleCnt="5"/>
      <dgm:spPr/>
    </dgm:pt>
    <dgm:pt modelId="{F169D0A2-D449-BE4C-A9EA-D2259DF608CD}" type="pres">
      <dgm:prSet presAssocID="{13BB5081-D297-4814-939E-2B3C6A3BABB8}" presName="sp" presStyleCnt="0"/>
      <dgm:spPr/>
    </dgm:pt>
    <dgm:pt modelId="{671DB74E-CF8D-7640-8130-0DA04E2B1E5F}" type="pres">
      <dgm:prSet presAssocID="{F05D98D3-1897-4FB3-AEE0-ECC565239D90}" presName="arrowAndChildren" presStyleCnt="0"/>
      <dgm:spPr/>
    </dgm:pt>
    <dgm:pt modelId="{6C569DB6-C399-D64F-B5C1-35401113D009}" type="pres">
      <dgm:prSet presAssocID="{F05D98D3-1897-4FB3-AEE0-ECC565239D90}" presName="parentTextArrow" presStyleLbl="node1" presStyleIdx="1" presStyleCnt="5"/>
      <dgm:spPr/>
    </dgm:pt>
    <dgm:pt modelId="{27241A45-1D75-2C4C-B444-BAF08495F898}" type="pres">
      <dgm:prSet presAssocID="{3E4FDAAB-4D89-42B6-BC18-BFC41DF76FB1}" presName="sp" presStyleCnt="0"/>
      <dgm:spPr/>
    </dgm:pt>
    <dgm:pt modelId="{56156A4C-E503-9940-AA3F-CE1E3DF5CC5D}" type="pres">
      <dgm:prSet presAssocID="{DD62F5AC-8DAF-4241-A485-ED4AFD35AB99}" presName="arrowAndChildren" presStyleCnt="0"/>
      <dgm:spPr/>
    </dgm:pt>
    <dgm:pt modelId="{1F9F01CF-BC22-0E47-98B1-7647363C9BCC}" type="pres">
      <dgm:prSet presAssocID="{DD62F5AC-8DAF-4241-A485-ED4AFD35AB99}" presName="parentTextArrow" presStyleLbl="node1" presStyleIdx="2" presStyleCnt="5"/>
      <dgm:spPr/>
    </dgm:pt>
    <dgm:pt modelId="{1ED58E06-35EE-BA47-A7E9-0C37E254665F}" type="pres">
      <dgm:prSet presAssocID="{4B333880-94B8-4F18-8C2F-ED071BD5472E}" presName="sp" presStyleCnt="0"/>
      <dgm:spPr/>
    </dgm:pt>
    <dgm:pt modelId="{4F518ABE-4F3D-7A4C-827F-1DD26F323305}" type="pres">
      <dgm:prSet presAssocID="{CACE5182-53C0-4774-B393-D5FD32F442B4}" presName="arrowAndChildren" presStyleCnt="0"/>
      <dgm:spPr/>
    </dgm:pt>
    <dgm:pt modelId="{22CEE815-5B78-D743-816D-AAEBA0A939AD}" type="pres">
      <dgm:prSet presAssocID="{CACE5182-53C0-4774-B393-D5FD32F442B4}" presName="parentTextArrow" presStyleLbl="node1" presStyleIdx="3" presStyleCnt="5"/>
      <dgm:spPr/>
    </dgm:pt>
    <dgm:pt modelId="{90F750E8-DD13-7C4F-B2EA-192B2B5392CF}" type="pres">
      <dgm:prSet presAssocID="{0912241D-AAA0-454B-A11A-42574E8D386C}" presName="sp" presStyleCnt="0"/>
      <dgm:spPr/>
    </dgm:pt>
    <dgm:pt modelId="{EF76D78B-D9E4-BD49-8072-C47CA17523BA}" type="pres">
      <dgm:prSet presAssocID="{F68F3EAA-63C6-42F5-9892-84970BEDB766}" presName="arrowAndChildren" presStyleCnt="0"/>
      <dgm:spPr/>
    </dgm:pt>
    <dgm:pt modelId="{C8A98299-3105-D14F-98F1-2797156B5D50}" type="pres">
      <dgm:prSet presAssocID="{F68F3EAA-63C6-42F5-9892-84970BEDB766}" presName="parentTextArrow" presStyleLbl="node1" presStyleIdx="4" presStyleCnt="5" custLinFactNeighborX="273" custLinFactNeighborY="-2782"/>
      <dgm:spPr/>
    </dgm:pt>
  </dgm:ptLst>
  <dgm:cxnLst>
    <dgm:cxn modelId="{ABF83327-7652-487E-ABD8-5E4991C5B9F8}" srcId="{5A307F82-58DD-4936-AAF5-81662670FFEA}" destId="{F68F3EAA-63C6-42F5-9892-84970BEDB766}" srcOrd="0" destOrd="0" parTransId="{7E581862-7155-4F48-AE81-2C2008543296}" sibTransId="{0912241D-AAA0-454B-A11A-42574E8D386C}"/>
    <dgm:cxn modelId="{FD57B639-4960-45F8-901B-3F523A20836B}" srcId="{5A307F82-58DD-4936-AAF5-81662670FFEA}" destId="{DD62F5AC-8DAF-4241-A485-ED4AFD35AB99}" srcOrd="2" destOrd="0" parTransId="{D4A237EA-A034-4B50-8331-E4FE72145B20}" sibTransId="{3E4FDAAB-4D89-42B6-BC18-BFC41DF76FB1}"/>
    <dgm:cxn modelId="{B56BEE3D-FDC3-B341-9DD4-C40774F96784}" type="presOf" srcId="{5A307F82-58DD-4936-AAF5-81662670FFEA}" destId="{6EC5BD4F-8CA8-7B4D-B4BD-D039A44FF1A4}" srcOrd="0" destOrd="0" presId="urn:microsoft.com/office/officeart/2005/8/layout/process4"/>
    <dgm:cxn modelId="{E6936B3F-BDDA-4D79-9666-252C747CFD95}" srcId="{5A307F82-58DD-4936-AAF5-81662670FFEA}" destId="{133F0C84-D83B-4922-8DE6-CFFCAA1466DB}" srcOrd="4" destOrd="0" parTransId="{87FA00EF-5229-42FD-87F5-9FD00C6125B2}" sibTransId="{779E117F-2716-445D-8830-D4C686D6848F}"/>
    <dgm:cxn modelId="{ACF2E14D-BDCA-954B-AFC6-139DEB2145B5}" type="presOf" srcId="{CACE5182-53C0-4774-B393-D5FD32F442B4}" destId="{22CEE815-5B78-D743-816D-AAEBA0A939AD}" srcOrd="0" destOrd="0" presId="urn:microsoft.com/office/officeart/2005/8/layout/process4"/>
    <dgm:cxn modelId="{7A60D852-D946-4B7C-85F3-B7DC96EDDCC7}" srcId="{5A307F82-58DD-4936-AAF5-81662670FFEA}" destId="{CACE5182-53C0-4774-B393-D5FD32F442B4}" srcOrd="1" destOrd="0" parTransId="{FD02085C-BF8E-42C7-94D7-F385FCD121EB}" sibTransId="{4B333880-94B8-4F18-8C2F-ED071BD5472E}"/>
    <dgm:cxn modelId="{DACA1F61-8C00-FD45-93D4-06268F940DFC}" type="presOf" srcId="{133F0C84-D83B-4922-8DE6-CFFCAA1466DB}" destId="{6DD71445-C356-8742-87A2-AE89B34C7142}" srcOrd="0" destOrd="0" presId="urn:microsoft.com/office/officeart/2005/8/layout/process4"/>
    <dgm:cxn modelId="{624ACC82-E4EB-4B33-A913-E0E9C539907A}" srcId="{5A307F82-58DD-4936-AAF5-81662670FFEA}" destId="{F05D98D3-1897-4FB3-AEE0-ECC565239D90}" srcOrd="3" destOrd="0" parTransId="{25E3B9A3-ADC2-42CB-A95F-C903C16402C8}" sibTransId="{13BB5081-D297-4814-939E-2B3C6A3BABB8}"/>
    <dgm:cxn modelId="{EC17A88B-EB87-A74E-9A3E-FF02F486DA9E}" type="presOf" srcId="{F68F3EAA-63C6-42F5-9892-84970BEDB766}" destId="{C8A98299-3105-D14F-98F1-2797156B5D50}" srcOrd="0" destOrd="0" presId="urn:microsoft.com/office/officeart/2005/8/layout/process4"/>
    <dgm:cxn modelId="{F6F62AB2-3227-F645-8186-9558285378D0}" type="presOf" srcId="{DD62F5AC-8DAF-4241-A485-ED4AFD35AB99}" destId="{1F9F01CF-BC22-0E47-98B1-7647363C9BCC}" srcOrd="0" destOrd="0" presId="urn:microsoft.com/office/officeart/2005/8/layout/process4"/>
    <dgm:cxn modelId="{F407EDB8-6473-E440-A40A-13D384253B41}" type="presOf" srcId="{F05D98D3-1897-4FB3-AEE0-ECC565239D90}" destId="{6C569DB6-C399-D64F-B5C1-35401113D009}" srcOrd="0" destOrd="0" presId="urn:microsoft.com/office/officeart/2005/8/layout/process4"/>
    <dgm:cxn modelId="{7DECE027-397A-8841-B39C-4C07189383B8}" type="presParOf" srcId="{6EC5BD4F-8CA8-7B4D-B4BD-D039A44FF1A4}" destId="{28B9397F-4F15-8740-A5E4-EF4AA21016CE}" srcOrd="0" destOrd="0" presId="urn:microsoft.com/office/officeart/2005/8/layout/process4"/>
    <dgm:cxn modelId="{9084C51E-5ED8-A943-8CB9-06CDCAE9881E}" type="presParOf" srcId="{28B9397F-4F15-8740-A5E4-EF4AA21016CE}" destId="{6DD71445-C356-8742-87A2-AE89B34C7142}" srcOrd="0" destOrd="0" presId="urn:microsoft.com/office/officeart/2005/8/layout/process4"/>
    <dgm:cxn modelId="{3337BB96-2AE1-9241-AF1D-B10055498BCE}" type="presParOf" srcId="{6EC5BD4F-8CA8-7B4D-B4BD-D039A44FF1A4}" destId="{F169D0A2-D449-BE4C-A9EA-D2259DF608CD}" srcOrd="1" destOrd="0" presId="urn:microsoft.com/office/officeart/2005/8/layout/process4"/>
    <dgm:cxn modelId="{F68685F4-F271-B647-AF1A-14C8B5F87655}" type="presParOf" srcId="{6EC5BD4F-8CA8-7B4D-B4BD-D039A44FF1A4}" destId="{671DB74E-CF8D-7640-8130-0DA04E2B1E5F}" srcOrd="2" destOrd="0" presId="urn:microsoft.com/office/officeart/2005/8/layout/process4"/>
    <dgm:cxn modelId="{704F5B81-1BA4-7B4F-B66D-D78D90A69DF1}" type="presParOf" srcId="{671DB74E-CF8D-7640-8130-0DA04E2B1E5F}" destId="{6C569DB6-C399-D64F-B5C1-35401113D009}" srcOrd="0" destOrd="0" presId="urn:microsoft.com/office/officeart/2005/8/layout/process4"/>
    <dgm:cxn modelId="{82425020-7102-C649-B0AB-4CAFCA902AAD}" type="presParOf" srcId="{6EC5BD4F-8CA8-7B4D-B4BD-D039A44FF1A4}" destId="{27241A45-1D75-2C4C-B444-BAF08495F898}" srcOrd="3" destOrd="0" presId="urn:microsoft.com/office/officeart/2005/8/layout/process4"/>
    <dgm:cxn modelId="{35CE148E-E816-784C-89E9-66EAFF67F69E}" type="presParOf" srcId="{6EC5BD4F-8CA8-7B4D-B4BD-D039A44FF1A4}" destId="{56156A4C-E503-9940-AA3F-CE1E3DF5CC5D}" srcOrd="4" destOrd="0" presId="urn:microsoft.com/office/officeart/2005/8/layout/process4"/>
    <dgm:cxn modelId="{CB760694-CC30-A04E-B4DA-30C6229C399F}" type="presParOf" srcId="{56156A4C-E503-9940-AA3F-CE1E3DF5CC5D}" destId="{1F9F01CF-BC22-0E47-98B1-7647363C9BCC}" srcOrd="0" destOrd="0" presId="urn:microsoft.com/office/officeart/2005/8/layout/process4"/>
    <dgm:cxn modelId="{68BF9327-47D5-4E46-BAD0-3A46A551C5C7}" type="presParOf" srcId="{6EC5BD4F-8CA8-7B4D-B4BD-D039A44FF1A4}" destId="{1ED58E06-35EE-BA47-A7E9-0C37E254665F}" srcOrd="5" destOrd="0" presId="urn:microsoft.com/office/officeart/2005/8/layout/process4"/>
    <dgm:cxn modelId="{3A8ADB4F-9E50-8F43-A848-079AF83005BD}" type="presParOf" srcId="{6EC5BD4F-8CA8-7B4D-B4BD-D039A44FF1A4}" destId="{4F518ABE-4F3D-7A4C-827F-1DD26F323305}" srcOrd="6" destOrd="0" presId="urn:microsoft.com/office/officeart/2005/8/layout/process4"/>
    <dgm:cxn modelId="{297C8BAD-2128-024A-920F-1F8CE5E1BE3A}" type="presParOf" srcId="{4F518ABE-4F3D-7A4C-827F-1DD26F323305}" destId="{22CEE815-5B78-D743-816D-AAEBA0A939AD}" srcOrd="0" destOrd="0" presId="urn:microsoft.com/office/officeart/2005/8/layout/process4"/>
    <dgm:cxn modelId="{6B1533E0-5115-0246-9189-84EBFFEF4B4A}" type="presParOf" srcId="{6EC5BD4F-8CA8-7B4D-B4BD-D039A44FF1A4}" destId="{90F750E8-DD13-7C4F-B2EA-192B2B5392CF}" srcOrd="7" destOrd="0" presId="urn:microsoft.com/office/officeart/2005/8/layout/process4"/>
    <dgm:cxn modelId="{9D57C40C-29AB-6F43-BCA3-C7416891087F}" type="presParOf" srcId="{6EC5BD4F-8CA8-7B4D-B4BD-D039A44FF1A4}" destId="{EF76D78B-D9E4-BD49-8072-C47CA17523BA}" srcOrd="8" destOrd="0" presId="urn:microsoft.com/office/officeart/2005/8/layout/process4"/>
    <dgm:cxn modelId="{8E9A88F6-6E5F-C848-BBCC-2CE13D011FB1}" type="presParOf" srcId="{EF76D78B-D9E4-BD49-8072-C47CA17523BA}" destId="{C8A98299-3105-D14F-98F1-2797156B5D50}"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A307F82-58DD-4936-AAF5-81662670FFEA}" type="doc">
      <dgm:prSet loTypeId="urn:microsoft.com/office/officeart/2005/8/layout/process4" loCatId="list" qsTypeId="urn:microsoft.com/office/officeart/2005/8/quickstyle/simple1" qsCatId="simple" csTypeId="urn:microsoft.com/office/officeart/2005/8/colors/colorful5" csCatId="colorful" phldr="1"/>
      <dgm:spPr/>
      <dgm:t>
        <a:bodyPr/>
        <a:lstStyle/>
        <a:p>
          <a:endParaRPr lang="en-US"/>
        </a:p>
      </dgm:t>
    </dgm:pt>
    <dgm:pt modelId="{F68F3EAA-63C6-42F5-9892-84970BEDB766}">
      <dgm:prSet custT="1"/>
      <dgm:spPr/>
      <dgm:t>
        <a:bodyPr/>
        <a:lstStyle/>
        <a:p>
          <a:r>
            <a:rPr lang="en-US" sz="1800" dirty="0"/>
            <a:t>Notice body signals </a:t>
          </a:r>
        </a:p>
        <a:p>
          <a:r>
            <a:rPr lang="en-US" sz="1800" dirty="0"/>
            <a:t>(</a:t>
          </a:r>
          <a:r>
            <a:rPr lang="en-US" sz="1400" dirty="0"/>
            <a:t>Shaky hands, fast heart, swirling brain and shut off ears)</a:t>
          </a:r>
          <a:endParaRPr lang="en-US" sz="1800" dirty="0"/>
        </a:p>
      </dgm:t>
    </dgm:pt>
    <dgm:pt modelId="{7E581862-7155-4F48-AE81-2C2008543296}" type="parTrans" cxnId="{ABF83327-7652-487E-ABD8-5E4991C5B9F8}">
      <dgm:prSet/>
      <dgm:spPr/>
      <dgm:t>
        <a:bodyPr/>
        <a:lstStyle/>
        <a:p>
          <a:endParaRPr lang="en-US"/>
        </a:p>
      </dgm:t>
    </dgm:pt>
    <dgm:pt modelId="{0912241D-AAA0-454B-A11A-42574E8D386C}" type="sibTrans" cxnId="{ABF83327-7652-487E-ABD8-5E4991C5B9F8}">
      <dgm:prSet/>
      <dgm:spPr/>
      <dgm:t>
        <a:bodyPr/>
        <a:lstStyle/>
        <a:p>
          <a:endParaRPr lang="en-US"/>
        </a:p>
      </dgm:t>
    </dgm:pt>
    <dgm:pt modelId="{CACE5182-53C0-4774-B393-D5FD32F442B4}">
      <dgm:prSet/>
      <dgm:spPr/>
      <dgm:t>
        <a:bodyPr/>
        <a:lstStyle/>
        <a:p>
          <a:r>
            <a:rPr lang="en-US" dirty="0"/>
            <a:t>CONNECT the body signals to emotion</a:t>
          </a:r>
        </a:p>
        <a:p>
          <a:r>
            <a:rPr lang="en-US" dirty="0"/>
            <a:t>(Anxious)</a:t>
          </a:r>
        </a:p>
      </dgm:t>
    </dgm:pt>
    <dgm:pt modelId="{FD02085C-BF8E-42C7-94D7-F385FCD121EB}" type="parTrans" cxnId="{7A60D852-D946-4B7C-85F3-B7DC96EDDCC7}">
      <dgm:prSet/>
      <dgm:spPr/>
      <dgm:t>
        <a:bodyPr/>
        <a:lstStyle/>
        <a:p>
          <a:endParaRPr lang="en-US"/>
        </a:p>
      </dgm:t>
    </dgm:pt>
    <dgm:pt modelId="{4B333880-94B8-4F18-8C2F-ED071BD5472E}" type="sibTrans" cxnId="{7A60D852-D946-4B7C-85F3-B7DC96EDDCC7}">
      <dgm:prSet/>
      <dgm:spPr/>
      <dgm:t>
        <a:bodyPr/>
        <a:lstStyle/>
        <a:p>
          <a:endParaRPr lang="en-US"/>
        </a:p>
      </dgm:t>
    </dgm:pt>
    <dgm:pt modelId="{DD62F5AC-8DAF-4241-A485-ED4AFD35AB99}">
      <dgm:prSet/>
      <dgm:spPr/>
      <dgm:t>
        <a:bodyPr/>
        <a:lstStyle/>
        <a:p>
          <a:r>
            <a:rPr lang="en-US" dirty="0"/>
            <a:t>URGE TO ACT</a:t>
          </a:r>
        </a:p>
      </dgm:t>
    </dgm:pt>
    <dgm:pt modelId="{D4A237EA-A034-4B50-8331-E4FE72145B20}" type="parTrans" cxnId="{FD57B639-4960-45F8-901B-3F523A20836B}">
      <dgm:prSet/>
      <dgm:spPr/>
      <dgm:t>
        <a:bodyPr/>
        <a:lstStyle/>
        <a:p>
          <a:endParaRPr lang="en-US"/>
        </a:p>
      </dgm:t>
    </dgm:pt>
    <dgm:pt modelId="{3E4FDAAB-4D89-42B6-BC18-BFC41DF76FB1}" type="sibTrans" cxnId="{FD57B639-4960-45F8-901B-3F523A20836B}">
      <dgm:prSet/>
      <dgm:spPr/>
      <dgm:t>
        <a:bodyPr/>
        <a:lstStyle/>
        <a:p>
          <a:endParaRPr lang="en-US"/>
        </a:p>
      </dgm:t>
    </dgm:pt>
    <dgm:pt modelId="{F05D98D3-1897-4FB3-AEE0-ECC565239D90}">
      <dgm:prSet/>
      <dgm:spPr/>
      <dgm:t>
        <a:bodyPr/>
        <a:lstStyle/>
        <a:p>
          <a:r>
            <a:rPr lang="en-US" dirty="0"/>
            <a:t>REGULATE with an action</a:t>
          </a:r>
        </a:p>
        <a:p>
          <a:r>
            <a:rPr lang="en-US" dirty="0"/>
            <a:t>(Go for a walk)</a:t>
          </a:r>
        </a:p>
      </dgm:t>
    </dgm:pt>
    <dgm:pt modelId="{25E3B9A3-ADC2-42CB-A95F-C903C16402C8}" type="parTrans" cxnId="{624ACC82-E4EB-4B33-A913-E0E9C539907A}">
      <dgm:prSet/>
      <dgm:spPr/>
      <dgm:t>
        <a:bodyPr/>
        <a:lstStyle/>
        <a:p>
          <a:endParaRPr lang="en-US"/>
        </a:p>
      </dgm:t>
    </dgm:pt>
    <dgm:pt modelId="{13BB5081-D297-4814-939E-2B3C6A3BABB8}" type="sibTrans" cxnId="{624ACC82-E4EB-4B33-A913-E0E9C539907A}">
      <dgm:prSet/>
      <dgm:spPr/>
      <dgm:t>
        <a:bodyPr/>
        <a:lstStyle/>
        <a:p>
          <a:endParaRPr lang="en-US"/>
        </a:p>
      </dgm:t>
    </dgm:pt>
    <dgm:pt modelId="{133F0C84-D83B-4922-8DE6-CFFCAA1466DB}">
      <dgm:prSet/>
      <dgm:spPr/>
      <dgm:t>
        <a:bodyPr/>
        <a:lstStyle/>
        <a:p>
          <a:r>
            <a:rPr lang="en-US" dirty="0"/>
            <a:t>Outcome </a:t>
          </a:r>
        </a:p>
        <a:p>
          <a:r>
            <a:rPr lang="en-US" dirty="0"/>
            <a:t>(Discomfort fades – no </a:t>
          </a:r>
          <a:r>
            <a:rPr lang="en-US"/>
            <a:t>more shaky </a:t>
          </a:r>
          <a:r>
            <a:rPr lang="en-US" dirty="0"/>
            <a:t>hands, fast heart, swirling brain, shut off ears) </a:t>
          </a:r>
        </a:p>
      </dgm:t>
    </dgm:pt>
    <dgm:pt modelId="{87FA00EF-5229-42FD-87F5-9FD00C6125B2}" type="parTrans" cxnId="{E6936B3F-BDDA-4D79-9666-252C747CFD95}">
      <dgm:prSet/>
      <dgm:spPr/>
      <dgm:t>
        <a:bodyPr/>
        <a:lstStyle/>
        <a:p>
          <a:endParaRPr lang="en-US"/>
        </a:p>
      </dgm:t>
    </dgm:pt>
    <dgm:pt modelId="{779E117F-2716-445D-8830-D4C686D6848F}" type="sibTrans" cxnId="{E6936B3F-BDDA-4D79-9666-252C747CFD95}">
      <dgm:prSet/>
      <dgm:spPr/>
      <dgm:t>
        <a:bodyPr/>
        <a:lstStyle/>
        <a:p>
          <a:endParaRPr lang="en-US"/>
        </a:p>
      </dgm:t>
    </dgm:pt>
    <dgm:pt modelId="{6EC5BD4F-8CA8-7B4D-B4BD-D039A44FF1A4}" type="pres">
      <dgm:prSet presAssocID="{5A307F82-58DD-4936-AAF5-81662670FFEA}" presName="Name0" presStyleCnt="0">
        <dgm:presLayoutVars>
          <dgm:dir/>
          <dgm:animLvl val="lvl"/>
          <dgm:resizeHandles val="exact"/>
        </dgm:presLayoutVars>
      </dgm:prSet>
      <dgm:spPr/>
    </dgm:pt>
    <dgm:pt modelId="{28B9397F-4F15-8740-A5E4-EF4AA21016CE}" type="pres">
      <dgm:prSet presAssocID="{133F0C84-D83B-4922-8DE6-CFFCAA1466DB}" presName="boxAndChildren" presStyleCnt="0"/>
      <dgm:spPr/>
    </dgm:pt>
    <dgm:pt modelId="{6DD71445-C356-8742-87A2-AE89B34C7142}" type="pres">
      <dgm:prSet presAssocID="{133F0C84-D83B-4922-8DE6-CFFCAA1466DB}" presName="parentTextBox" presStyleLbl="node1" presStyleIdx="0" presStyleCnt="5"/>
      <dgm:spPr/>
    </dgm:pt>
    <dgm:pt modelId="{F169D0A2-D449-BE4C-A9EA-D2259DF608CD}" type="pres">
      <dgm:prSet presAssocID="{13BB5081-D297-4814-939E-2B3C6A3BABB8}" presName="sp" presStyleCnt="0"/>
      <dgm:spPr/>
    </dgm:pt>
    <dgm:pt modelId="{671DB74E-CF8D-7640-8130-0DA04E2B1E5F}" type="pres">
      <dgm:prSet presAssocID="{F05D98D3-1897-4FB3-AEE0-ECC565239D90}" presName="arrowAndChildren" presStyleCnt="0"/>
      <dgm:spPr/>
    </dgm:pt>
    <dgm:pt modelId="{6C569DB6-C399-D64F-B5C1-35401113D009}" type="pres">
      <dgm:prSet presAssocID="{F05D98D3-1897-4FB3-AEE0-ECC565239D90}" presName="parentTextArrow" presStyleLbl="node1" presStyleIdx="1" presStyleCnt="5"/>
      <dgm:spPr/>
    </dgm:pt>
    <dgm:pt modelId="{27241A45-1D75-2C4C-B444-BAF08495F898}" type="pres">
      <dgm:prSet presAssocID="{3E4FDAAB-4D89-42B6-BC18-BFC41DF76FB1}" presName="sp" presStyleCnt="0"/>
      <dgm:spPr/>
    </dgm:pt>
    <dgm:pt modelId="{56156A4C-E503-9940-AA3F-CE1E3DF5CC5D}" type="pres">
      <dgm:prSet presAssocID="{DD62F5AC-8DAF-4241-A485-ED4AFD35AB99}" presName="arrowAndChildren" presStyleCnt="0"/>
      <dgm:spPr/>
    </dgm:pt>
    <dgm:pt modelId="{1F9F01CF-BC22-0E47-98B1-7647363C9BCC}" type="pres">
      <dgm:prSet presAssocID="{DD62F5AC-8DAF-4241-A485-ED4AFD35AB99}" presName="parentTextArrow" presStyleLbl="node1" presStyleIdx="2" presStyleCnt="5"/>
      <dgm:spPr/>
    </dgm:pt>
    <dgm:pt modelId="{1ED58E06-35EE-BA47-A7E9-0C37E254665F}" type="pres">
      <dgm:prSet presAssocID="{4B333880-94B8-4F18-8C2F-ED071BD5472E}" presName="sp" presStyleCnt="0"/>
      <dgm:spPr/>
    </dgm:pt>
    <dgm:pt modelId="{4F518ABE-4F3D-7A4C-827F-1DD26F323305}" type="pres">
      <dgm:prSet presAssocID="{CACE5182-53C0-4774-B393-D5FD32F442B4}" presName="arrowAndChildren" presStyleCnt="0"/>
      <dgm:spPr/>
    </dgm:pt>
    <dgm:pt modelId="{22CEE815-5B78-D743-816D-AAEBA0A939AD}" type="pres">
      <dgm:prSet presAssocID="{CACE5182-53C0-4774-B393-D5FD32F442B4}" presName="parentTextArrow" presStyleLbl="node1" presStyleIdx="3" presStyleCnt="5"/>
      <dgm:spPr/>
    </dgm:pt>
    <dgm:pt modelId="{90F750E8-DD13-7C4F-B2EA-192B2B5392CF}" type="pres">
      <dgm:prSet presAssocID="{0912241D-AAA0-454B-A11A-42574E8D386C}" presName="sp" presStyleCnt="0"/>
      <dgm:spPr/>
    </dgm:pt>
    <dgm:pt modelId="{EF76D78B-D9E4-BD49-8072-C47CA17523BA}" type="pres">
      <dgm:prSet presAssocID="{F68F3EAA-63C6-42F5-9892-84970BEDB766}" presName="arrowAndChildren" presStyleCnt="0"/>
      <dgm:spPr/>
    </dgm:pt>
    <dgm:pt modelId="{C8A98299-3105-D14F-98F1-2797156B5D50}" type="pres">
      <dgm:prSet presAssocID="{F68F3EAA-63C6-42F5-9892-84970BEDB766}" presName="parentTextArrow" presStyleLbl="node1" presStyleIdx="4" presStyleCnt="5" custLinFactNeighborX="273" custLinFactNeighborY="-2782"/>
      <dgm:spPr/>
    </dgm:pt>
  </dgm:ptLst>
  <dgm:cxnLst>
    <dgm:cxn modelId="{ABF83327-7652-487E-ABD8-5E4991C5B9F8}" srcId="{5A307F82-58DD-4936-AAF5-81662670FFEA}" destId="{F68F3EAA-63C6-42F5-9892-84970BEDB766}" srcOrd="0" destOrd="0" parTransId="{7E581862-7155-4F48-AE81-2C2008543296}" sibTransId="{0912241D-AAA0-454B-A11A-42574E8D386C}"/>
    <dgm:cxn modelId="{FD57B639-4960-45F8-901B-3F523A20836B}" srcId="{5A307F82-58DD-4936-AAF5-81662670FFEA}" destId="{DD62F5AC-8DAF-4241-A485-ED4AFD35AB99}" srcOrd="2" destOrd="0" parTransId="{D4A237EA-A034-4B50-8331-E4FE72145B20}" sibTransId="{3E4FDAAB-4D89-42B6-BC18-BFC41DF76FB1}"/>
    <dgm:cxn modelId="{B56BEE3D-FDC3-B341-9DD4-C40774F96784}" type="presOf" srcId="{5A307F82-58DD-4936-AAF5-81662670FFEA}" destId="{6EC5BD4F-8CA8-7B4D-B4BD-D039A44FF1A4}" srcOrd="0" destOrd="0" presId="urn:microsoft.com/office/officeart/2005/8/layout/process4"/>
    <dgm:cxn modelId="{E6936B3F-BDDA-4D79-9666-252C747CFD95}" srcId="{5A307F82-58DD-4936-AAF5-81662670FFEA}" destId="{133F0C84-D83B-4922-8DE6-CFFCAA1466DB}" srcOrd="4" destOrd="0" parTransId="{87FA00EF-5229-42FD-87F5-9FD00C6125B2}" sibTransId="{779E117F-2716-445D-8830-D4C686D6848F}"/>
    <dgm:cxn modelId="{ACF2E14D-BDCA-954B-AFC6-139DEB2145B5}" type="presOf" srcId="{CACE5182-53C0-4774-B393-D5FD32F442B4}" destId="{22CEE815-5B78-D743-816D-AAEBA0A939AD}" srcOrd="0" destOrd="0" presId="urn:microsoft.com/office/officeart/2005/8/layout/process4"/>
    <dgm:cxn modelId="{7A60D852-D946-4B7C-85F3-B7DC96EDDCC7}" srcId="{5A307F82-58DD-4936-AAF5-81662670FFEA}" destId="{CACE5182-53C0-4774-B393-D5FD32F442B4}" srcOrd="1" destOrd="0" parTransId="{FD02085C-BF8E-42C7-94D7-F385FCD121EB}" sibTransId="{4B333880-94B8-4F18-8C2F-ED071BD5472E}"/>
    <dgm:cxn modelId="{DACA1F61-8C00-FD45-93D4-06268F940DFC}" type="presOf" srcId="{133F0C84-D83B-4922-8DE6-CFFCAA1466DB}" destId="{6DD71445-C356-8742-87A2-AE89B34C7142}" srcOrd="0" destOrd="0" presId="urn:microsoft.com/office/officeart/2005/8/layout/process4"/>
    <dgm:cxn modelId="{624ACC82-E4EB-4B33-A913-E0E9C539907A}" srcId="{5A307F82-58DD-4936-AAF5-81662670FFEA}" destId="{F05D98D3-1897-4FB3-AEE0-ECC565239D90}" srcOrd="3" destOrd="0" parTransId="{25E3B9A3-ADC2-42CB-A95F-C903C16402C8}" sibTransId="{13BB5081-D297-4814-939E-2B3C6A3BABB8}"/>
    <dgm:cxn modelId="{EC17A88B-EB87-A74E-9A3E-FF02F486DA9E}" type="presOf" srcId="{F68F3EAA-63C6-42F5-9892-84970BEDB766}" destId="{C8A98299-3105-D14F-98F1-2797156B5D50}" srcOrd="0" destOrd="0" presId="urn:microsoft.com/office/officeart/2005/8/layout/process4"/>
    <dgm:cxn modelId="{F6F62AB2-3227-F645-8186-9558285378D0}" type="presOf" srcId="{DD62F5AC-8DAF-4241-A485-ED4AFD35AB99}" destId="{1F9F01CF-BC22-0E47-98B1-7647363C9BCC}" srcOrd="0" destOrd="0" presId="urn:microsoft.com/office/officeart/2005/8/layout/process4"/>
    <dgm:cxn modelId="{F407EDB8-6473-E440-A40A-13D384253B41}" type="presOf" srcId="{F05D98D3-1897-4FB3-AEE0-ECC565239D90}" destId="{6C569DB6-C399-D64F-B5C1-35401113D009}" srcOrd="0" destOrd="0" presId="urn:microsoft.com/office/officeart/2005/8/layout/process4"/>
    <dgm:cxn modelId="{7DECE027-397A-8841-B39C-4C07189383B8}" type="presParOf" srcId="{6EC5BD4F-8CA8-7B4D-B4BD-D039A44FF1A4}" destId="{28B9397F-4F15-8740-A5E4-EF4AA21016CE}" srcOrd="0" destOrd="0" presId="urn:microsoft.com/office/officeart/2005/8/layout/process4"/>
    <dgm:cxn modelId="{9084C51E-5ED8-A943-8CB9-06CDCAE9881E}" type="presParOf" srcId="{28B9397F-4F15-8740-A5E4-EF4AA21016CE}" destId="{6DD71445-C356-8742-87A2-AE89B34C7142}" srcOrd="0" destOrd="0" presId="urn:microsoft.com/office/officeart/2005/8/layout/process4"/>
    <dgm:cxn modelId="{3337BB96-2AE1-9241-AF1D-B10055498BCE}" type="presParOf" srcId="{6EC5BD4F-8CA8-7B4D-B4BD-D039A44FF1A4}" destId="{F169D0A2-D449-BE4C-A9EA-D2259DF608CD}" srcOrd="1" destOrd="0" presId="urn:microsoft.com/office/officeart/2005/8/layout/process4"/>
    <dgm:cxn modelId="{F68685F4-F271-B647-AF1A-14C8B5F87655}" type="presParOf" srcId="{6EC5BD4F-8CA8-7B4D-B4BD-D039A44FF1A4}" destId="{671DB74E-CF8D-7640-8130-0DA04E2B1E5F}" srcOrd="2" destOrd="0" presId="urn:microsoft.com/office/officeart/2005/8/layout/process4"/>
    <dgm:cxn modelId="{704F5B81-1BA4-7B4F-B66D-D78D90A69DF1}" type="presParOf" srcId="{671DB74E-CF8D-7640-8130-0DA04E2B1E5F}" destId="{6C569DB6-C399-D64F-B5C1-35401113D009}" srcOrd="0" destOrd="0" presId="urn:microsoft.com/office/officeart/2005/8/layout/process4"/>
    <dgm:cxn modelId="{82425020-7102-C649-B0AB-4CAFCA902AAD}" type="presParOf" srcId="{6EC5BD4F-8CA8-7B4D-B4BD-D039A44FF1A4}" destId="{27241A45-1D75-2C4C-B444-BAF08495F898}" srcOrd="3" destOrd="0" presId="urn:microsoft.com/office/officeart/2005/8/layout/process4"/>
    <dgm:cxn modelId="{35CE148E-E816-784C-89E9-66EAFF67F69E}" type="presParOf" srcId="{6EC5BD4F-8CA8-7B4D-B4BD-D039A44FF1A4}" destId="{56156A4C-E503-9940-AA3F-CE1E3DF5CC5D}" srcOrd="4" destOrd="0" presId="urn:microsoft.com/office/officeart/2005/8/layout/process4"/>
    <dgm:cxn modelId="{CB760694-CC30-A04E-B4DA-30C6229C399F}" type="presParOf" srcId="{56156A4C-E503-9940-AA3F-CE1E3DF5CC5D}" destId="{1F9F01CF-BC22-0E47-98B1-7647363C9BCC}" srcOrd="0" destOrd="0" presId="urn:microsoft.com/office/officeart/2005/8/layout/process4"/>
    <dgm:cxn modelId="{68BF9327-47D5-4E46-BAD0-3A46A551C5C7}" type="presParOf" srcId="{6EC5BD4F-8CA8-7B4D-B4BD-D039A44FF1A4}" destId="{1ED58E06-35EE-BA47-A7E9-0C37E254665F}" srcOrd="5" destOrd="0" presId="urn:microsoft.com/office/officeart/2005/8/layout/process4"/>
    <dgm:cxn modelId="{3A8ADB4F-9E50-8F43-A848-079AF83005BD}" type="presParOf" srcId="{6EC5BD4F-8CA8-7B4D-B4BD-D039A44FF1A4}" destId="{4F518ABE-4F3D-7A4C-827F-1DD26F323305}" srcOrd="6" destOrd="0" presId="urn:microsoft.com/office/officeart/2005/8/layout/process4"/>
    <dgm:cxn modelId="{297C8BAD-2128-024A-920F-1F8CE5E1BE3A}" type="presParOf" srcId="{4F518ABE-4F3D-7A4C-827F-1DD26F323305}" destId="{22CEE815-5B78-D743-816D-AAEBA0A939AD}" srcOrd="0" destOrd="0" presId="urn:microsoft.com/office/officeart/2005/8/layout/process4"/>
    <dgm:cxn modelId="{6B1533E0-5115-0246-9189-84EBFFEF4B4A}" type="presParOf" srcId="{6EC5BD4F-8CA8-7B4D-B4BD-D039A44FF1A4}" destId="{90F750E8-DD13-7C4F-B2EA-192B2B5392CF}" srcOrd="7" destOrd="0" presId="urn:microsoft.com/office/officeart/2005/8/layout/process4"/>
    <dgm:cxn modelId="{9D57C40C-29AB-6F43-BCA3-C7416891087F}" type="presParOf" srcId="{6EC5BD4F-8CA8-7B4D-B4BD-D039A44FF1A4}" destId="{EF76D78B-D9E4-BD49-8072-C47CA17523BA}" srcOrd="8" destOrd="0" presId="urn:microsoft.com/office/officeart/2005/8/layout/process4"/>
    <dgm:cxn modelId="{8E9A88F6-6E5F-C848-BBCC-2CE13D011FB1}" type="presParOf" srcId="{EF76D78B-D9E4-BD49-8072-C47CA17523BA}" destId="{C8A98299-3105-D14F-98F1-2797156B5D50}"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9970C2F-555E-459C-B0D4-EAC5EF808598}" type="doc">
      <dgm:prSet loTypeId="urn:microsoft.com/office/officeart/2018/5/layout/IconLeaf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B2076D7-03AD-48CC-93DA-6F38352F06D7}">
      <dgm:prSet/>
      <dgm:spPr/>
      <dgm:t>
        <a:bodyPr/>
        <a:lstStyle/>
        <a:p>
          <a:pPr>
            <a:defRPr cap="all"/>
          </a:pPr>
          <a:r>
            <a:rPr lang="en-US"/>
            <a:t>Traditional approaches – use external supports to modify behaviours to make the person act more ‘typical’ (e.g. behaviour charts, tokens)</a:t>
          </a:r>
        </a:p>
      </dgm:t>
    </dgm:pt>
    <dgm:pt modelId="{D5A49002-D469-44CD-8291-D86DC964FC7A}" type="parTrans" cxnId="{A124B60D-C9C1-4F7C-BDC0-480F29864A35}">
      <dgm:prSet/>
      <dgm:spPr/>
      <dgm:t>
        <a:bodyPr/>
        <a:lstStyle/>
        <a:p>
          <a:endParaRPr lang="en-US"/>
        </a:p>
      </dgm:t>
    </dgm:pt>
    <dgm:pt modelId="{DB383D44-F367-4160-9EB8-4B5F2369075A}" type="sibTrans" cxnId="{A124B60D-C9C1-4F7C-BDC0-480F29864A35}">
      <dgm:prSet/>
      <dgm:spPr/>
      <dgm:t>
        <a:bodyPr/>
        <a:lstStyle/>
        <a:p>
          <a:endParaRPr lang="en-US"/>
        </a:p>
      </dgm:t>
    </dgm:pt>
    <dgm:pt modelId="{9C979F52-B690-4D7A-91C7-DBF0ABAC2871}">
      <dgm:prSet/>
      <dgm:spPr/>
      <dgm:t>
        <a:bodyPr/>
        <a:lstStyle/>
        <a:p>
          <a:pPr>
            <a:defRPr cap="all"/>
          </a:pPr>
          <a:r>
            <a:rPr lang="en-US"/>
            <a:t>Emerging approach – building internal supports that build skills and empower growth.  We're helping them figure out what is best for then to be able to regulate. </a:t>
          </a:r>
        </a:p>
      </dgm:t>
    </dgm:pt>
    <dgm:pt modelId="{367DFD68-8C23-4E04-804E-4A9CE1B968BE}" type="parTrans" cxnId="{B63B8803-6694-4BA5-B8ED-D742C5D866D8}">
      <dgm:prSet/>
      <dgm:spPr/>
      <dgm:t>
        <a:bodyPr/>
        <a:lstStyle/>
        <a:p>
          <a:endParaRPr lang="en-US"/>
        </a:p>
      </dgm:t>
    </dgm:pt>
    <dgm:pt modelId="{EE6DFE80-B1B6-49C9-BD86-FDC9DA504BD1}" type="sibTrans" cxnId="{B63B8803-6694-4BA5-B8ED-D742C5D866D8}">
      <dgm:prSet/>
      <dgm:spPr/>
      <dgm:t>
        <a:bodyPr/>
        <a:lstStyle/>
        <a:p>
          <a:endParaRPr lang="en-US"/>
        </a:p>
      </dgm:t>
    </dgm:pt>
    <dgm:pt modelId="{9DFAA3A6-15B6-4B35-A8F8-14695A88C2D9}" type="pres">
      <dgm:prSet presAssocID="{79970C2F-555E-459C-B0D4-EAC5EF808598}" presName="root" presStyleCnt="0">
        <dgm:presLayoutVars>
          <dgm:dir/>
          <dgm:resizeHandles val="exact"/>
        </dgm:presLayoutVars>
      </dgm:prSet>
      <dgm:spPr/>
    </dgm:pt>
    <dgm:pt modelId="{EE429020-BDF7-4328-9713-BF427DC7F709}" type="pres">
      <dgm:prSet presAssocID="{CB2076D7-03AD-48CC-93DA-6F38352F06D7}" presName="compNode" presStyleCnt="0"/>
      <dgm:spPr/>
    </dgm:pt>
    <dgm:pt modelId="{1589C330-7709-4E4B-9888-02EDB62BFF8F}" type="pres">
      <dgm:prSet presAssocID="{CB2076D7-03AD-48CC-93DA-6F38352F06D7}" presName="iconBgRect" presStyleLbl="bgShp" presStyleIdx="0" presStyleCnt="2"/>
      <dgm:spPr>
        <a:prstGeom prst="round2DiagRect">
          <a:avLst>
            <a:gd name="adj1" fmla="val 29727"/>
            <a:gd name="adj2" fmla="val 0"/>
          </a:avLst>
        </a:prstGeom>
      </dgm:spPr>
    </dgm:pt>
    <dgm:pt modelId="{5580835E-4CA9-41D6-9A44-75B92CF7216F}" type="pres">
      <dgm:prSet presAssocID="{CB2076D7-03AD-48CC-93DA-6F38352F06D7}"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ocial Network"/>
        </a:ext>
      </dgm:extLst>
    </dgm:pt>
    <dgm:pt modelId="{67730237-61F8-444D-996B-57FD2BDE8909}" type="pres">
      <dgm:prSet presAssocID="{CB2076D7-03AD-48CC-93DA-6F38352F06D7}" presName="spaceRect" presStyleCnt="0"/>
      <dgm:spPr/>
    </dgm:pt>
    <dgm:pt modelId="{9E0C4C08-6066-46A0-8654-4091384E0366}" type="pres">
      <dgm:prSet presAssocID="{CB2076D7-03AD-48CC-93DA-6F38352F06D7}" presName="textRect" presStyleLbl="revTx" presStyleIdx="0" presStyleCnt="2">
        <dgm:presLayoutVars>
          <dgm:chMax val="1"/>
          <dgm:chPref val="1"/>
        </dgm:presLayoutVars>
      </dgm:prSet>
      <dgm:spPr/>
    </dgm:pt>
    <dgm:pt modelId="{DBB4AFF2-6006-44B3-B913-64A3C4A68F81}" type="pres">
      <dgm:prSet presAssocID="{DB383D44-F367-4160-9EB8-4B5F2369075A}" presName="sibTrans" presStyleCnt="0"/>
      <dgm:spPr/>
    </dgm:pt>
    <dgm:pt modelId="{ACD4E554-702A-4535-A7FD-008292905180}" type="pres">
      <dgm:prSet presAssocID="{9C979F52-B690-4D7A-91C7-DBF0ABAC2871}" presName="compNode" presStyleCnt="0"/>
      <dgm:spPr/>
    </dgm:pt>
    <dgm:pt modelId="{55DA97D4-011B-4B0C-AF4F-F50FC29241B6}" type="pres">
      <dgm:prSet presAssocID="{9C979F52-B690-4D7A-91C7-DBF0ABAC2871}" presName="iconBgRect" presStyleLbl="bgShp" presStyleIdx="1" presStyleCnt="2"/>
      <dgm:spPr>
        <a:prstGeom prst="round2DiagRect">
          <a:avLst>
            <a:gd name="adj1" fmla="val 29727"/>
            <a:gd name="adj2" fmla="val 0"/>
          </a:avLst>
        </a:prstGeom>
      </dgm:spPr>
    </dgm:pt>
    <dgm:pt modelId="{B4EB9A64-B362-4B7A-A527-E8F25B219B73}" type="pres">
      <dgm:prSet presAssocID="{9C979F52-B690-4D7A-91C7-DBF0ABAC2871}"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10CFA81B-E9E1-4AD6-AD67-EEDAFCABFD0D}" type="pres">
      <dgm:prSet presAssocID="{9C979F52-B690-4D7A-91C7-DBF0ABAC2871}" presName="spaceRect" presStyleCnt="0"/>
      <dgm:spPr/>
    </dgm:pt>
    <dgm:pt modelId="{4CFCF7CC-93D0-40F0-9C83-ECFB5EACE232}" type="pres">
      <dgm:prSet presAssocID="{9C979F52-B690-4D7A-91C7-DBF0ABAC2871}" presName="textRect" presStyleLbl="revTx" presStyleIdx="1" presStyleCnt="2">
        <dgm:presLayoutVars>
          <dgm:chMax val="1"/>
          <dgm:chPref val="1"/>
        </dgm:presLayoutVars>
      </dgm:prSet>
      <dgm:spPr/>
    </dgm:pt>
  </dgm:ptLst>
  <dgm:cxnLst>
    <dgm:cxn modelId="{B63B8803-6694-4BA5-B8ED-D742C5D866D8}" srcId="{79970C2F-555E-459C-B0D4-EAC5EF808598}" destId="{9C979F52-B690-4D7A-91C7-DBF0ABAC2871}" srcOrd="1" destOrd="0" parTransId="{367DFD68-8C23-4E04-804E-4A9CE1B968BE}" sibTransId="{EE6DFE80-B1B6-49C9-BD86-FDC9DA504BD1}"/>
    <dgm:cxn modelId="{A124B60D-C9C1-4F7C-BDC0-480F29864A35}" srcId="{79970C2F-555E-459C-B0D4-EAC5EF808598}" destId="{CB2076D7-03AD-48CC-93DA-6F38352F06D7}" srcOrd="0" destOrd="0" parTransId="{D5A49002-D469-44CD-8291-D86DC964FC7A}" sibTransId="{DB383D44-F367-4160-9EB8-4B5F2369075A}"/>
    <dgm:cxn modelId="{A53FBA7B-2C34-4F00-BAB0-C94146D4CDC0}" type="presOf" srcId="{9C979F52-B690-4D7A-91C7-DBF0ABAC2871}" destId="{4CFCF7CC-93D0-40F0-9C83-ECFB5EACE232}" srcOrd="0" destOrd="0" presId="urn:microsoft.com/office/officeart/2018/5/layout/IconLeafLabelList"/>
    <dgm:cxn modelId="{910E7C9B-EDF5-4E1A-B9AF-D28B660AF97A}" type="presOf" srcId="{CB2076D7-03AD-48CC-93DA-6F38352F06D7}" destId="{9E0C4C08-6066-46A0-8654-4091384E0366}" srcOrd="0" destOrd="0" presId="urn:microsoft.com/office/officeart/2018/5/layout/IconLeafLabelList"/>
    <dgm:cxn modelId="{AC6585C0-3323-45D5-A748-67C68E8BB2C2}" type="presOf" srcId="{79970C2F-555E-459C-B0D4-EAC5EF808598}" destId="{9DFAA3A6-15B6-4B35-A8F8-14695A88C2D9}" srcOrd="0" destOrd="0" presId="urn:microsoft.com/office/officeart/2018/5/layout/IconLeafLabelList"/>
    <dgm:cxn modelId="{8FA706F8-407D-47C8-AB72-43508A4458DF}" type="presParOf" srcId="{9DFAA3A6-15B6-4B35-A8F8-14695A88C2D9}" destId="{EE429020-BDF7-4328-9713-BF427DC7F709}" srcOrd="0" destOrd="0" presId="urn:microsoft.com/office/officeart/2018/5/layout/IconLeafLabelList"/>
    <dgm:cxn modelId="{12C91B91-2B1E-4896-82FE-50AF07237E71}" type="presParOf" srcId="{EE429020-BDF7-4328-9713-BF427DC7F709}" destId="{1589C330-7709-4E4B-9888-02EDB62BFF8F}" srcOrd="0" destOrd="0" presId="urn:microsoft.com/office/officeart/2018/5/layout/IconLeafLabelList"/>
    <dgm:cxn modelId="{B5F7F346-1F79-4E3D-A309-15BB7BFED30D}" type="presParOf" srcId="{EE429020-BDF7-4328-9713-BF427DC7F709}" destId="{5580835E-4CA9-41D6-9A44-75B92CF7216F}" srcOrd="1" destOrd="0" presId="urn:microsoft.com/office/officeart/2018/5/layout/IconLeafLabelList"/>
    <dgm:cxn modelId="{D1718D42-697A-4871-B62D-A7A68DDEA7C1}" type="presParOf" srcId="{EE429020-BDF7-4328-9713-BF427DC7F709}" destId="{67730237-61F8-444D-996B-57FD2BDE8909}" srcOrd="2" destOrd="0" presId="urn:microsoft.com/office/officeart/2018/5/layout/IconLeafLabelList"/>
    <dgm:cxn modelId="{44BE8C49-F1C4-4E27-A6E8-FA05C61FAF86}" type="presParOf" srcId="{EE429020-BDF7-4328-9713-BF427DC7F709}" destId="{9E0C4C08-6066-46A0-8654-4091384E0366}" srcOrd="3" destOrd="0" presId="urn:microsoft.com/office/officeart/2018/5/layout/IconLeafLabelList"/>
    <dgm:cxn modelId="{A5F4D1ED-62E2-4DFD-90CE-185C8829F6B0}" type="presParOf" srcId="{9DFAA3A6-15B6-4B35-A8F8-14695A88C2D9}" destId="{DBB4AFF2-6006-44B3-B913-64A3C4A68F81}" srcOrd="1" destOrd="0" presId="urn:microsoft.com/office/officeart/2018/5/layout/IconLeafLabelList"/>
    <dgm:cxn modelId="{70352170-404E-403C-BAB8-77D2B20ABF81}" type="presParOf" srcId="{9DFAA3A6-15B6-4B35-A8F8-14695A88C2D9}" destId="{ACD4E554-702A-4535-A7FD-008292905180}" srcOrd="2" destOrd="0" presId="urn:microsoft.com/office/officeart/2018/5/layout/IconLeafLabelList"/>
    <dgm:cxn modelId="{ED97AB3C-A3EE-4E07-B021-13AE859757E2}" type="presParOf" srcId="{ACD4E554-702A-4535-A7FD-008292905180}" destId="{55DA97D4-011B-4B0C-AF4F-F50FC29241B6}" srcOrd="0" destOrd="0" presId="urn:microsoft.com/office/officeart/2018/5/layout/IconLeafLabelList"/>
    <dgm:cxn modelId="{9DCB5D67-730E-46D0-9FC9-CA87C3766041}" type="presParOf" srcId="{ACD4E554-702A-4535-A7FD-008292905180}" destId="{B4EB9A64-B362-4B7A-A527-E8F25B219B73}" srcOrd="1" destOrd="0" presId="urn:microsoft.com/office/officeart/2018/5/layout/IconLeafLabelList"/>
    <dgm:cxn modelId="{08E27DBC-95F1-4DE6-90B4-994024DE239B}" type="presParOf" srcId="{ACD4E554-702A-4535-A7FD-008292905180}" destId="{10CFA81B-E9E1-4AD6-AD67-EEDAFCABFD0D}" srcOrd="2" destOrd="0" presId="urn:microsoft.com/office/officeart/2018/5/layout/IconLeafLabelList"/>
    <dgm:cxn modelId="{FEDFD2D8-AB57-4E1A-9D97-09CDE0DD00F7}" type="presParOf" srcId="{ACD4E554-702A-4535-A7FD-008292905180}" destId="{4CFCF7CC-93D0-40F0-9C83-ECFB5EACE232}"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8BBA5A3-1EDB-4123-9A14-8BA422706610}"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602637EE-4138-4F97-A1AB-1878A0B2482B}">
      <dgm:prSet/>
      <dgm:spPr/>
      <dgm:t>
        <a:bodyPr/>
        <a:lstStyle/>
        <a:p>
          <a:r>
            <a:rPr lang="en-US"/>
            <a:t>Students connect to and learn their own bodies and emotions</a:t>
          </a:r>
        </a:p>
      </dgm:t>
    </dgm:pt>
    <dgm:pt modelId="{AEFDA9CD-4965-4439-A9C8-15FE5B4F76B3}" type="parTrans" cxnId="{28AC6B44-80DC-410E-8C42-F963BB86D6E0}">
      <dgm:prSet/>
      <dgm:spPr/>
      <dgm:t>
        <a:bodyPr/>
        <a:lstStyle/>
        <a:p>
          <a:endParaRPr lang="en-US"/>
        </a:p>
      </dgm:t>
    </dgm:pt>
    <dgm:pt modelId="{B6372B7F-C096-4750-8A3B-436112832531}" type="sibTrans" cxnId="{28AC6B44-80DC-410E-8C42-F963BB86D6E0}">
      <dgm:prSet/>
      <dgm:spPr/>
      <dgm:t>
        <a:bodyPr/>
        <a:lstStyle/>
        <a:p>
          <a:endParaRPr lang="en-US"/>
        </a:p>
      </dgm:t>
    </dgm:pt>
    <dgm:pt modelId="{3E5D1CB6-F9F6-4E01-AA90-520B6885CBA7}">
      <dgm:prSet/>
      <dgm:spPr/>
      <dgm:t>
        <a:bodyPr/>
        <a:lstStyle/>
        <a:p>
          <a:r>
            <a:rPr lang="en-US"/>
            <a:t>Pre-requisite skill for self-management and self-regulation</a:t>
          </a:r>
        </a:p>
      </dgm:t>
    </dgm:pt>
    <dgm:pt modelId="{7FFAECBA-24DC-4602-8587-5B893FCF7311}" type="parTrans" cxnId="{3975B67E-48C6-4269-996C-524F0BD08EAA}">
      <dgm:prSet/>
      <dgm:spPr/>
      <dgm:t>
        <a:bodyPr/>
        <a:lstStyle/>
        <a:p>
          <a:endParaRPr lang="en-US"/>
        </a:p>
      </dgm:t>
    </dgm:pt>
    <dgm:pt modelId="{39A2186A-D02E-4D3B-B956-CC4618B872CF}" type="sibTrans" cxnId="{3975B67E-48C6-4269-996C-524F0BD08EAA}">
      <dgm:prSet/>
      <dgm:spPr/>
      <dgm:t>
        <a:bodyPr/>
        <a:lstStyle/>
        <a:p>
          <a:endParaRPr lang="en-US"/>
        </a:p>
      </dgm:t>
    </dgm:pt>
    <dgm:pt modelId="{DF4963CB-50E9-4005-83F7-FDB71760F46C}">
      <dgm:prSet/>
      <dgm:spPr/>
      <dgm:t>
        <a:bodyPr/>
        <a:lstStyle/>
        <a:p>
          <a:r>
            <a:rPr lang="en-US" dirty="0"/>
            <a:t>Provide students with tools to know when they are developing emotional reactions and skills to be in control of those reactions</a:t>
          </a:r>
        </a:p>
      </dgm:t>
    </dgm:pt>
    <dgm:pt modelId="{B6E13E86-20FB-42FF-8C55-FE0D6180FA8E}" type="parTrans" cxnId="{E2762AB3-3E23-47E7-826A-231167890DA4}">
      <dgm:prSet/>
      <dgm:spPr/>
      <dgm:t>
        <a:bodyPr/>
        <a:lstStyle/>
        <a:p>
          <a:endParaRPr lang="en-US"/>
        </a:p>
      </dgm:t>
    </dgm:pt>
    <dgm:pt modelId="{DF3C5A31-D49F-4915-9A1E-D0DCA39D001E}" type="sibTrans" cxnId="{E2762AB3-3E23-47E7-826A-231167890DA4}">
      <dgm:prSet/>
      <dgm:spPr/>
      <dgm:t>
        <a:bodyPr/>
        <a:lstStyle/>
        <a:p>
          <a:endParaRPr lang="en-US"/>
        </a:p>
      </dgm:t>
    </dgm:pt>
    <dgm:pt modelId="{66D8BCCC-0749-4F95-B621-EFFC0F1A3251}">
      <dgm:prSet/>
      <dgm:spPr/>
      <dgm:t>
        <a:bodyPr/>
        <a:lstStyle/>
        <a:p>
          <a:r>
            <a:rPr lang="en-US" dirty="0"/>
            <a:t>Without </a:t>
          </a:r>
          <a:r>
            <a:rPr lang="en-US" dirty="0" err="1"/>
            <a:t>interoception</a:t>
          </a:r>
          <a:r>
            <a:rPr lang="en-US" dirty="0"/>
            <a:t>, social skills are just the application of rules and not a meaningful way of interaction – enables students to develop a sense of belonging</a:t>
          </a:r>
        </a:p>
      </dgm:t>
    </dgm:pt>
    <dgm:pt modelId="{49BFD636-A6E5-4D12-834A-5E49717E4D9F}" type="parTrans" cxnId="{A0143F3F-CB03-4E5A-B26F-E81D3B53C979}">
      <dgm:prSet/>
      <dgm:spPr/>
      <dgm:t>
        <a:bodyPr/>
        <a:lstStyle/>
        <a:p>
          <a:endParaRPr lang="en-US"/>
        </a:p>
      </dgm:t>
    </dgm:pt>
    <dgm:pt modelId="{E30437BB-671A-49CC-AB34-762DF26475DB}" type="sibTrans" cxnId="{A0143F3F-CB03-4E5A-B26F-E81D3B53C979}">
      <dgm:prSet/>
      <dgm:spPr/>
      <dgm:t>
        <a:bodyPr/>
        <a:lstStyle/>
        <a:p>
          <a:endParaRPr lang="en-US"/>
        </a:p>
      </dgm:t>
    </dgm:pt>
    <dgm:pt modelId="{32862D88-FCF2-42F5-87D3-36B6EE6CCE25}">
      <dgm:prSet/>
      <dgm:spPr/>
      <dgm:t>
        <a:bodyPr/>
        <a:lstStyle/>
        <a:p>
          <a:r>
            <a:rPr lang="en-US" dirty="0"/>
            <a:t>Decreased </a:t>
          </a:r>
          <a:r>
            <a:rPr lang="en-US" dirty="0" err="1"/>
            <a:t>behavioural</a:t>
          </a:r>
          <a:r>
            <a:rPr lang="en-US" dirty="0"/>
            <a:t> challenges </a:t>
          </a:r>
        </a:p>
      </dgm:t>
    </dgm:pt>
    <dgm:pt modelId="{17A66F8A-EBB9-46A0-9837-06771F7234C1}" type="parTrans" cxnId="{3F034D4B-12CD-49A2-86B5-70FC6FEDDF90}">
      <dgm:prSet/>
      <dgm:spPr/>
      <dgm:t>
        <a:bodyPr/>
        <a:lstStyle/>
        <a:p>
          <a:endParaRPr lang="en-US"/>
        </a:p>
      </dgm:t>
    </dgm:pt>
    <dgm:pt modelId="{2A6088EF-A62D-441A-AAF6-AFD2A9ACD26F}" type="sibTrans" cxnId="{3F034D4B-12CD-49A2-86B5-70FC6FEDDF90}">
      <dgm:prSet/>
      <dgm:spPr/>
      <dgm:t>
        <a:bodyPr/>
        <a:lstStyle/>
        <a:p>
          <a:endParaRPr lang="en-US"/>
        </a:p>
      </dgm:t>
    </dgm:pt>
    <dgm:pt modelId="{5D521614-6274-C645-ACE3-8D1A99D56BFB}" type="pres">
      <dgm:prSet presAssocID="{A8BBA5A3-1EDB-4123-9A14-8BA422706610}" presName="vert0" presStyleCnt="0">
        <dgm:presLayoutVars>
          <dgm:dir/>
          <dgm:animOne val="branch"/>
          <dgm:animLvl val="lvl"/>
        </dgm:presLayoutVars>
      </dgm:prSet>
      <dgm:spPr/>
    </dgm:pt>
    <dgm:pt modelId="{57D6D834-2761-C649-8BBE-0FEDE8BCE145}" type="pres">
      <dgm:prSet presAssocID="{602637EE-4138-4F97-A1AB-1878A0B2482B}" presName="thickLine" presStyleLbl="alignNode1" presStyleIdx="0" presStyleCnt="5"/>
      <dgm:spPr/>
    </dgm:pt>
    <dgm:pt modelId="{BB6AF6E6-4BE0-FB49-94E4-E1DE03C037FD}" type="pres">
      <dgm:prSet presAssocID="{602637EE-4138-4F97-A1AB-1878A0B2482B}" presName="horz1" presStyleCnt="0"/>
      <dgm:spPr/>
    </dgm:pt>
    <dgm:pt modelId="{7FD9791D-9072-194B-97B4-5167FED0F65F}" type="pres">
      <dgm:prSet presAssocID="{602637EE-4138-4F97-A1AB-1878A0B2482B}" presName="tx1" presStyleLbl="revTx" presStyleIdx="0" presStyleCnt="5"/>
      <dgm:spPr/>
    </dgm:pt>
    <dgm:pt modelId="{962D7CB0-3B63-2C46-98BF-D043837A75C4}" type="pres">
      <dgm:prSet presAssocID="{602637EE-4138-4F97-A1AB-1878A0B2482B}" presName="vert1" presStyleCnt="0"/>
      <dgm:spPr/>
    </dgm:pt>
    <dgm:pt modelId="{2EC4262E-FD72-EE40-80E3-6FEC5C47C4A4}" type="pres">
      <dgm:prSet presAssocID="{3E5D1CB6-F9F6-4E01-AA90-520B6885CBA7}" presName="thickLine" presStyleLbl="alignNode1" presStyleIdx="1" presStyleCnt="5"/>
      <dgm:spPr/>
    </dgm:pt>
    <dgm:pt modelId="{F723E240-21D9-4A4B-9151-A0769C0A1168}" type="pres">
      <dgm:prSet presAssocID="{3E5D1CB6-F9F6-4E01-AA90-520B6885CBA7}" presName="horz1" presStyleCnt="0"/>
      <dgm:spPr/>
    </dgm:pt>
    <dgm:pt modelId="{A2D17261-5FAA-4B44-B026-5994DA80471E}" type="pres">
      <dgm:prSet presAssocID="{3E5D1CB6-F9F6-4E01-AA90-520B6885CBA7}" presName="tx1" presStyleLbl="revTx" presStyleIdx="1" presStyleCnt="5"/>
      <dgm:spPr/>
    </dgm:pt>
    <dgm:pt modelId="{783B4A98-19A4-9344-BBB2-DFECF1067B4B}" type="pres">
      <dgm:prSet presAssocID="{3E5D1CB6-F9F6-4E01-AA90-520B6885CBA7}" presName="vert1" presStyleCnt="0"/>
      <dgm:spPr/>
    </dgm:pt>
    <dgm:pt modelId="{DCD199CC-E626-664A-A0C2-D808E0682D75}" type="pres">
      <dgm:prSet presAssocID="{DF4963CB-50E9-4005-83F7-FDB71760F46C}" presName="thickLine" presStyleLbl="alignNode1" presStyleIdx="2" presStyleCnt="5"/>
      <dgm:spPr/>
    </dgm:pt>
    <dgm:pt modelId="{58E43A3A-9EC9-B04E-9B5D-9329198F31AE}" type="pres">
      <dgm:prSet presAssocID="{DF4963CB-50E9-4005-83F7-FDB71760F46C}" presName="horz1" presStyleCnt="0"/>
      <dgm:spPr/>
    </dgm:pt>
    <dgm:pt modelId="{33B121BF-83AB-5E42-AA66-AD638B06F1BF}" type="pres">
      <dgm:prSet presAssocID="{DF4963CB-50E9-4005-83F7-FDB71760F46C}" presName="tx1" presStyleLbl="revTx" presStyleIdx="2" presStyleCnt="5"/>
      <dgm:spPr/>
    </dgm:pt>
    <dgm:pt modelId="{AD3857C2-B22C-EE44-AA9A-C633E697495D}" type="pres">
      <dgm:prSet presAssocID="{DF4963CB-50E9-4005-83F7-FDB71760F46C}" presName="vert1" presStyleCnt="0"/>
      <dgm:spPr/>
    </dgm:pt>
    <dgm:pt modelId="{1800A27D-D3CD-3449-BC4B-882FCE7CFBFF}" type="pres">
      <dgm:prSet presAssocID="{66D8BCCC-0749-4F95-B621-EFFC0F1A3251}" presName="thickLine" presStyleLbl="alignNode1" presStyleIdx="3" presStyleCnt="5"/>
      <dgm:spPr/>
    </dgm:pt>
    <dgm:pt modelId="{2ED2E61D-B9F6-2E4F-A36E-FC15C58A7BBE}" type="pres">
      <dgm:prSet presAssocID="{66D8BCCC-0749-4F95-B621-EFFC0F1A3251}" presName="horz1" presStyleCnt="0"/>
      <dgm:spPr/>
    </dgm:pt>
    <dgm:pt modelId="{2A0628D9-DF9E-BD4B-9CE9-E928E25C656D}" type="pres">
      <dgm:prSet presAssocID="{66D8BCCC-0749-4F95-B621-EFFC0F1A3251}" presName="tx1" presStyleLbl="revTx" presStyleIdx="3" presStyleCnt="5"/>
      <dgm:spPr/>
    </dgm:pt>
    <dgm:pt modelId="{2CC03B47-D392-7043-856F-0094B2DDD580}" type="pres">
      <dgm:prSet presAssocID="{66D8BCCC-0749-4F95-B621-EFFC0F1A3251}" presName="vert1" presStyleCnt="0"/>
      <dgm:spPr/>
    </dgm:pt>
    <dgm:pt modelId="{6C7E4B7F-C0B4-D24C-8BC1-908244CD741F}" type="pres">
      <dgm:prSet presAssocID="{32862D88-FCF2-42F5-87D3-36B6EE6CCE25}" presName="thickLine" presStyleLbl="alignNode1" presStyleIdx="4" presStyleCnt="5"/>
      <dgm:spPr/>
    </dgm:pt>
    <dgm:pt modelId="{F1963023-42D4-624B-A2B1-9F0EB41FBFBD}" type="pres">
      <dgm:prSet presAssocID="{32862D88-FCF2-42F5-87D3-36B6EE6CCE25}" presName="horz1" presStyleCnt="0"/>
      <dgm:spPr/>
    </dgm:pt>
    <dgm:pt modelId="{E51513A4-FAEA-FA47-A7EF-00F0FC2B4A47}" type="pres">
      <dgm:prSet presAssocID="{32862D88-FCF2-42F5-87D3-36B6EE6CCE25}" presName="tx1" presStyleLbl="revTx" presStyleIdx="4" presStyleCnt="5"/>
      <dgm:spPr/>
    </dgm:pt>
    <dgm:pt modelId="{28424255-8A6F-EB4A-8444-9A2D3F4CE36F}" type="pres">
      <dgm:prSet presAssocID="{32862D88-FCF2-42F5-87D3-36B6EE6CCE25}" presName="vert1" presStyleCnt="0"/>
      <dgm:spPr/>
    </dgm:pt>
  </dgm:ptLst>
  <dgm:cxnLst>
    <dgm:cxn modelId="{10028712-B7DD-F647-8347-509BDDB6F9F8}" type="presOf" srcId="{32862D88-FCF2-42F5-87D3-36B6EE6CCE25}" destId="{E51513A4-FAEA-FA47-A7EF-00F0FC2B4A47}" srcOrd="0" destOrd="0" presId="urn:microsoft.com/office/officeart/2008/layout/LinedList"/>
    <dgm:cxn modelId="{5631CA14-1147-EF49-80DF-0629098ED896}" type="presOf" srcId="{DF4963CB-50E9-4005-83F7-FDB71760F46C}" destId="{33B121BF-83AB-5E42-AA66-AD638B06F1BF}" srcOrd="0" destOrd="0" presId="urn:microsoft.com/office/officeart/2008/layout/LinedList"/>
    <dgm:cxn modelId="{A0143F3F-CB03-4E5A-B26F-E81D3B53C979}" srcId="{A8BBA5A3-1EDB-4123-9A14-8BA422706610}" destId="{66D8BCCC-0749-4F95-B621-EFFC0F1A3251}" srcOrd="3" destOrd="0" parTransId="{49BFD636-A6E5-4D12-834A-5E49717E4D9F}" sibTransId="{E30437BB-671A-49CC-AB34-762DF26475DB}"/>
    <dgm:cxn modelId="{AFB5DC40-44CB-9542-9956-1050B39AAFD8}" type="presOf" srcId="{602637EE-4138-4F97-A1AB-1878A0B2482B}" destId="{7FD9791D-9072-194B-97B4-5167FED0F65F}" srcOrd="0" destOrd="0" presId="urn:microsoft.com/office/officeart/2008/layout/LinedList"/>
    <dgm:cxn modelId="{28AC6B44-80DC-410E-8C42-F963BB86D6E0}" srcId="{A8BBA5A3-1EDB-4123-9A14-8BA422706610}" destId="{602637EE-4138-4F97-A1AB-1878A0B2482B}" srcOrd="0" destOrd="0" parTransId="{AEFDA9CD-4965-4439-A9C8-15FE5B4F76B3}" sibTransId="{B6372B7F-C096-4750-8A3B-436112832531}"/>
    <dgm:cxn modelId="{D4C60F48-D37E-C846-A6BA-0336A8B4DE05}" type="presOf" srcId="{A8BBA5A3-1EDB-4123-9A14-8BA422706610}" destId="{5D521614-6274-C645-ACE3-8D1A99D56BFB}" srcOrd="0" destOrd="0" presId="urn:microsoft.com/office/officeart/2008/layout/LinedList"/>
    <dgm:cxn modelId="{3F034D4B-12CD-49A2-86B5-70FC6FEDDF90}" srcId="{A8BBA5A3-1EDB-4123-9A14-8BA422706610}" destId="{32862D88-FCF2-42F5-87D3-36B6EE6CCE25}" srcOrd="4" destOrd="0" parTransId="{17A66F8A-EBB9-46A0-9837-06771F7234C1}" sibTransId="{2A6088EF-A62D-441A-AAF6-AFD2A9ACD26F}"/>
    <dgm:cxn modelId="{4A8F195F-B47C-EF40-81A4-16169703117E}" type="presOf" srcId="{66D8BCCC-0749-4F95-B621-EFFC0F1A3251}" destId="{2A0628D9-DF9E-BD4B-9CE9-E928E25C656D}" srcOrd="0" destOrd="0" presId="urn:microsoft.com/office/officeart/2008/layout/LinedList"/>
    <dgm:cxn modelId="{3975B67E-48C6-4269-996C-524F0BD08EAA}" srcId="{A8BBA5A3-1EDB-4123-9A14-8BA422706610}" destId="{3E5D1CB6-F9F6-4E01-AA90-520B6885CBA7}" srcOrd="1" destOrd="0" parTransId="{7FFAECBA-24DC-4602-8587-5B893FCF7311}" sibTransId="{39A2186A-D02E-4D3B-B956-CC4618B872CF}"/>
    <dgm:cxn modelId="{E2762AB3-3E23-47E7-826A-231167890DA4}" srcId="{A8BBA5A3-1EDB-4123-9A14-8BA422706610}" destId="{DF4963CB-50E9-4005-83F7-FDB71760F46C}" srcOrd="2" destOrd="0" parTransId="{B6E13E86-20FB-42FF-8C55-FE0D6180FA8E}" sibTransId="{DF3C5A31-D49F-4915-9A1E-D0DCA39D001E}"/>
    <dgm:cxn modelId="{3B1809EE-F0C5-EB49-8D5E-CC584B4F9567}" type="presOf" srcId="{3E5D1CB6-F9F6-4E01-AA90-520B6885CBA7}" destId="{A2D17261-5FAA-4B44-B026-5994DA80471E}" srcOrd="0" destOrd="0" presId="urn:microsoft.com/office/officeart/2008/layout/LinedList"/>
    <dgm:cxn modelId="{AA0FCD0F-AEF5-F14F-8768-501203190D2E}" type="presParOf" srcId="{5D521614-6274-C645-ACE3-8D1A99D56BFB}" destId="{57D6D834-2761-C649-8BBE-0FEDE8BCE145}" srcOrd="0" destOrd="0" presId="urn:microsoft.com/office/officeart/2008/layout/LinedList"/>
    <dgm:cxn modelId="{60C67616-B009-554A-9009-EDF8C9D34C0C}" type="presParOf" srcId="{5D521614-6274-C645-ACE3-8D1A99D56BFB}" destId="{BB6AF6E6-4BE0-FB49-94E4-E1DE03C037FD}" srcOrd="1" destOrd="0" presId="urn:microsoft.com/office/officeart/2008/layout/LinedList"/>
    <dgm:cxn modelId="{EF7BD477-98CB-7B47-A822-75F4A0B37658}" type="presParOf" srcId="{BB6AF6E6-4BE0-FB49-94E4-E1DE03C037FD}" destId="{7FD9791D-9072-194B-97B4-5167FED0F65F}" srcOrd="0" destOrd="0" presId="urn:microsoft.com/office/officeart/2008/layout/LinedList"/>
    <dgm:cxn modelId="{86C45D16-F3A6-8E4B-908F-3C74C4B52E58}" type="presParOf" srcId="{BB6AF6E6-4BE0-FB49-94E4-E1DE03C037FD}" destId="{962D7CB0-3B63-2C46-98BF-D043837A75C4}" srcOrd="1" destOrd="0" presId="urn:microsoft.com/office/officeart/2008/layout/LinedList"/>
    <dgm:cxn modelId="{B96F4A3E-700B-044B-9E30-3B5087A417FC}" type="presParOf" srcId="{5D521614-6274-C645-ACE3-8D1A99D56BFB}" destId="{2EC4262E-FD72-EE40-80E3-6FEC5C47C4A4}" srcOrd="2" destOrd="0" presId="urn:microsoft.com/office/officeart/2008/layout/LinedList"/>
    <dgm:cxn modelId="{4B5BE201-AE48-FE49-BD8A-4F8573B6DC49}" type="presParOf" srcId="{5D521614-6274-C645-ACE3-8D1A99D56BFB}" destId="{F723E240-21D9-4A4B-9151-A0769C0A1168}" srcOrd="3" destOrd="0" presId="urn:microsoft.com/office/officeart/2008/layout/LinedList"/>
    <dgm:cxn modelId="{A9A8E612-C0AC-094F-A4E2-643883FC09A9}" type="presParOf" srcId="{F723E240-21D9-4A4B-9151-A0769C0A1168}" destId="{A2D17261-5FAA-4B44-B026-5994DA80471E}" srcOrd="0" destOrd="0" presId="urn:microsoft.com/office/officeart/2008/layout/LinedList"/>
    <dgm:cxn modelId="{F9FEDDD8-3055-E247-A14A-0D39B35838ED}" type="presParOf" srcId="{F723E240-21D9-4A4B-9151-A0769C0A1168}" destId="{783B4A98-19A4-9344-BBB2-DFECF1067B4B}" srcOrd="1" destOrd="0" presId="urn:microsoft.com/office/officeart/2008/layout/LinedList"/>
    <dgm:cxn modelId="{777F187D-29D1-B840-949E-65B2BA833525}" type="presParOf" srcId="{5D521614-6274-C645-ACE3-8D1A99D56BFB}" destId="{DCD199CC-E626-664A-A0C2-D808E0682D75}" srcOrd="4" destOrd="0" presId="urn:microsoft.com/office/officeart/2008/layout/LinedList"/>
    <dgm:cxn modelId="{90AF6AF0-65E7-7943-8C81-B7AF98C3479B}" type="presParOf" srcId="{5D521614-6274-C645-ACE3-8D1A99D56BFB}" destId="{58E43A3A-9EC9-B04E-9B5D-9329198F31AE}" srcOrd="5" destOrd="0" presId="urn:microsoft.com/office/officeart/2008/layout/LinedList"/>
    <dgm:cxn modelId="{6CBB3BB1-5CA5-274A-8E25-E4E682A543F6}" type="presParOf" srcId="{58E43A3A-9EC9-B04E-9B5D-9329198F31AE}" destId="{33B121BF-83AB-5E42-AA66-AD638B06F1BF}" srcOrd="0" destOrd="0" presId="urn:microsoft.com/office/officeart/2008/layout/LinedList"/>
    <dgm:cxn modelId="{E1D74A97-8CEA-764A-A1A3-5BD6EFE0DADD}" type="presParOf" srcId="{58E43A3A-9EC9-B04E-9B5D-9329198F31AE}" destId="{AD3857C2-B22C-EE44-AA9A-C633E697495D}" srcOrd="1" destOrd="0" presId="urn:microsoft.com/office/officeart/2008/layout/LinedList"/>
    <dgm:cxn modelId="{74F7473F-F5AB-AC4E-90F1-811EAAEED18E}" type="presParOf" srcId="{5D521614-6274-C645-ACE3-8D1A99D56BFB}" destId="{1800A27D-D3CD-3449-BC4B-882FCE7CFBFF}" srcOrd="6" destOrd="0" presId="urn:microsoft.com/office/officeart/2008/layout/LinedList"/>
    <dgm:cxn modelId="{C6D8A132-A22B-4D4B-AF45-3D507ECCC37C}" type="presParOf" srcId="{5D521614-6274-C645-ACE3-8D1A99D56BFB}" destId="{2ED2E61D-B9F6-2E4F-A36E-FC15C58A7BBE}" srcOrd="7" destOrd="0" presId="urn:microsoft.com/office/officeart/2008/layout/LinedList"/>
    <dgm:cxn modelId="{538E336D-8A62-484E-B976-FE72AACE660D}" type="presParOf" srcId="{2ED2E61D-B9F6-2E4F-A36E-FC15C58A7BBE}" destId="{2A0628D9-DF9E-BD4B-9CE9-E928E25C656D}" srcOrd="0" destOrd="0" presId="urn:microsoft.com/office/officeart/2008/layout/LinedList"/>
    <dgm:cxn modelId="{E1B0C6E9-9397-1E4F-9BDE-0EA2A09C1888}" type="presParOf" srcId="{2ED2E61D-B9F6-2E4F-A36E-FC15C58A7BBE}" destId="{2CC03B47-D392-7043-856F-0094B2DDD580}" srcOrd="1" destOrd="0" presId="urn:microsoft.com/office/officeart/2008/layout/LinedList"/>
    <dgm:cxn modelId="{CB4B8638-2CEA-9F45-B510-CF2DFED50793}" type="presParOf" srcId="{5D521614-6274-C645-ACE3-8D1A99D56BFB}" destId="{6C7E4B7F-C0B4-D24C-8BC1-908244CD741F}" srcOrd="8" destOrd="0" presId="urn:microsoft.com/office/officeart/2008/layout/LinedList"/>
    <dgm:cxn modelId="{CB9D695A-37D1-2E43-9D94-90D66D39BB61}" type="presParOf" srcId="{5D521614-6274-C645-ACE3-8D1A99D56BFB}" destId="{F1963023-42D4-624B-A2B1-9F0EB41FBFBD}" srcOrd="9" destOrd="0" presId="urn:microsoft.com/office/officeart/2008/layout/LinedList"/>
    <dgm:cxn modelId="{2D2F4EDD-3F07-1444-A2AA-A3BC8A51FFF2}" type="presParOf" srcId="{F1963023-42D4-624B-A2B1-9F0EB41FBFBD}" destId="{E51513A4-FAEA-FA47-A7EF-00F0FC2B4A47}" srcOrd="0" destOrd="0" presId="urn:microsoft.com/office/officeart/2008/layout/LinedList"/>
    <dgm:cxn modelId="{AC3F672D-FF6D-5E44-9BA1-050A9AFCD984}" type="presParOf" srcId="{F1963023-42D4-624B-A2B1-9F0EB41FBFBD}" destId="{28424255-8A6F-EB4A-8444-9A2D3F4CE36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FE996F5-6F18-4668-A7C3-2BD87C589346}"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CC722204-D336-48B3-A8E8-7B4C3C24AB66}">
      <dgm:prSet/>
      <dgm:spPr/>
      <dgm:t>
        <a:bodyPr/>
        <a:lstStyle/>
        <a:p>
          <a:pPr>
            <a:defRPr cap="all"/>
          </a:pPr>
          <a:r>
            <a:rPr lang="en-US"/>
            <a:t>Body</a:t>
          </a:r>
        </a:p>
      </dgm:t>
    </dgm:pt>
    <dgm:pt modelId="{D7845057-D1BB-443D-ABC7-78C40E76B4AD}" type="parTrans" cxnId="{5AE5FDA9-AC2E-4710-A1F6-6E569AB720EF}">
      <dgm:prSet/>
      <dgm:spPr/>
      <dgm:t>
        <a:bodyPr/>
        <a:lstStyle/>
        <a:p>
          <a:endParaRPr lang="en-US"/>
        </a:p>
      </dgm:t>
    </dgm:pt>
    <dgm:pt modelId="{F73A9968-E82F-44C6-A83F-CF650A8C07DF}" type="sibTrans" cxnId="{5AE5FDA9-AC2E-4710-A1F6-6E569AB720EF}">
      <dgm:prSet/>
      <dgm:spPr/>
      <dgm:t>
        <a:bodyPr/>
        <a:lstStyle/>
        <a:p>
          <a:endParaRPr lang="en-US"/>
        </a:p>
      </dgm:t>
    </dgm:pt>
    <dgm:pt modelId="{EA8BAEB5-327C-4B80-B89E-CA005C7997FA}">
      <dgm:prSet/>
      <dgm:spPr/>
      <dgm:t>
        <a:bodyPr/>
        <a:lstStyle/>
        <a:p>
          <a:pPr>
            <a:defRPr cap="all"/>
          </a:pPr>
          <a:r>
            <a:rPr lang="en-US"/>
            <a:t>Emotion</a:t>
          </a:r>
        </a:p>
      </dgm:t>
    </dgm:pt>
    <dgm:pt modelId="{13F5F7C8-B6D6-4825-8970-98506E552073}" type="parTrans" cxnId="{AC81B5E1-1018-42E7-ADDF-BD68E900A8D6}">
      <dgm:prSet/>
      <dgm:spPr/>
      <dgm:t>
        <a:bodyPr/>
        <a:lstStyle/>
        <a:p>
          <a:endParaRPr lang="en-US"/>
        </a:p>
      </dgm:t>
    </dgm:pt>
    <dgm:pt modelId="{81561721-78B7-4052-8C99-7F8433D4D599}" type="sibTrans" cxnId="{AC81B5E1-1018-42E7-ADDF-BD68E900A8D6}">
      <dgm:prSet/>
      <dgm:spPr/>
      <dgm:t>
        <a:bodyPr/>
        <a:lstStyle/>
        <a:p>
          <a:endParaRPr lang="en-US"/>
        </a:p>
      </dgm:t>
    </dgm:pt>
    <dgm:pt modelId="{15F742E2-9621-41B8-B8DF-E407CB790513}">
      <dgm:prSet/>
      <dgm:spPr/>
      <dgm:t>
        <a:bodyPr/>
        <a:lstStyle/>
        <a:p>
          <a:pPr>
            <a:defRPr cap="all"/>
          </a:pPr>
          <a:r>
            <a:rPr lang="en-US"/>
            <a:t>Action</a:t>
          </a:r>
        </a:p>
      </dgm:t>
    </dgm:pt>
    <dgm:pt modelId="{29DA351E-73A4-4C43-BD90-C379356F563E}" type="parTrans" cxnId="{6554E2D9-6F1E-4AF8-803C-4EB42E69DE9E}">
      <dgm:prSet/>
      <dgm:spPr/>
      <dgm:t>
        <a:bodyPr/>
        <a:lstStyle/>
        <a:p>
          <a:endParaRPr lang="en-US"/>
        </a:p>
      </dgm:t>
    </dgm:pt>
    <dgm:pt modelId="{69DF170C-D576-4F95-BE11-9C79AACF28BE}" type="sibTrans" cxnId="{6554E2D9-6F1E-4AF8-803C-4EB42E69DE9E}">
      <dgm:prSet/>
      <dgm:spPr/>
      <dgm:t>
        <a:bodyPr/>
        <a:lstStyle/>
        <a:p>
          <a:endParaRPr lang="en-US"/>
        </a:p>
      </dgm:t>
    </dgm:pt>
    <dgm:pt modelId="{73A05DB2-E168-EF4D-991C-9ED6EB710D6F}" type="pres">
      <dgm:prSet presAssocID="{7FE996F5-6F18-4668-A7C3-2BD87C589346}" presName="vert0" presStyleCnt="0">
        <dgm:presLayoutVars>
          <dgm:dir/>
          <dgm:animOne val="branch"/>
          <dgm:animLvl val="lvl"/>
        </dgm:presLayoutVars>
      </dgm:prSet>
      <dgm:spPr/>
    </dgm:pt>
    <dgm:pt modelId="{096F9535-C4AE-D049-A077-F2D2F31384F8}" type="pres">
      <dgm:prSet presAssocID="{CC722204-D336-48B3-A8E8-7B4C3C24AB66}" presName="thickLine" presStyleLbl="alignNode1" presStyleIdx="0" presStyleCnt="3"/>
      <dgm:spPr/>
    </dgm:pt>
    <dgm:pt modelId="{7077C319-1DC2-8F4D-A480-D3D9997FCEE5}" type="pres">
      <dgm:prSet presAssocID="{CC722204-D336-48B3-A8E8-7B4C3C24AB66}" presName="horz1" presStyleCnt="0"/>
      <dgm:spPr/>
    </dgm:pt>
    <dgm:pt modelId="{C6587756-C022-F340-97F3-6BD98E45BBC5}" type="pres">
      <dgm:prSet presAssocID="{CC722204-D336-48B3-A8E8-7B4C3C24AB66}" presName="tx1" presStyleLbl="revTx" presStyleIdx="0" presStyleCnt="3"/>
      <dgm:spPr/>
    </dgm:pt>
    <dgm:pt modelId="{DFCCA9BC-EE71-7B40-86EE-BC08B460F2B6}" type="pres">
      <dgm:prSet presAssocID="{CC722204-D336-48B3-A8E8-7B4C3C24AB66}" presName="vert1" presStyleCnt="0"/>
      <dgm:spPr/>
    </dgm:pt>
    <dgm:pt modelId="{881223C5-60F7-7F46-AB93-1F0B863516F8}" type="pres">
      <dgm:prSet presAssocID="{EA8BAEB5-327C-4B80-B89E-CA005C7997FA}" presName="thickLine" presStyleLbl="alignNode1" presStyleIdx="1" presStyleCnt="3"/>
      <dgm:spPr/>
    </dgm:pt>
    <dgm:pt modelId="{D4EC47BB-40B2-B348-AFD8-0E2CB92893FF}" type="pres">
      <dgm:prSet presAssocID="{EA8BAEB5-327C-4B80-B89E-CA005C7997FA}" presName="horz1" presStyleCnt="0"/>
      <dgm:spPr/>
    </dgm:pt>
    <dgm:pt modelId="{84F0AFE4-7694-874B-A0D3-4E4A880A0E83}" type="pres">
      <dgm:prSet presAssocID="{EA8BAEB5-327C-4B80-B89E-CA005C7997FA}" presName="tx1" presStyleLbl="revTx" presStyleIdx="1" presStyleCnt="3"/>
      <dgm:spPr/>
    </dgm:pt>
    <dgm:pt modelId="{4568369C-8AC2-8C4A-9691-CC14C553D7BC}" type="pres">
      <dgm:prSet presAssocID="{EA8BAEB5-327C-4B80-B89E-CA005C7997FA}" presName="vert1" presStyleCnt="0"/>
      <dgm:spPr/>
    </dgm:pt>
    <dgm:pt modelId="{E44F416D-F9D4-7C4F-936A-EC5E95E8D088}" type="pres">
      <dgm:prSet presAssocID="{15F742E2-9621-41B8-B8DF-E407CB790513}" presName="thickLine" presStyleLbl="alignNode1" presStyleIdx="2" presStyleCnt="3"/>
      <dgm:spPr/>
    </dgm:pt>
    <dgm:pt modelId="{924A596A-FC61-3343-AB92-2FF0F2F29DEF}" type="pres">
      <dgm:prSet presAssocID="{15F742E2-9621-41B8-B8DF-E407CB790513}" presName="horz1" presStyleCnt="0"/>
      <dgm:spPr/>
    </dgm:pt>
    <dgm:pt modelId="{58FF6613-B677-F04E-A82C-4A778CD19233}" type="pres">
      <dgm:prSet presAssocID="{15F742E2-9621-41B8-B8DF-E407CB790513}" presName="tx1" presStyleLbl="revTx" presStyleIdx="2" presStyleCnt="3"/>
      <dgm:spPr/>
    </dgm:pt>
    <dgm:pt modelId="{87C9FFE7-C6A6-1C46-8E44-FD859ED9E86A}" type="pres">
      <dgm:prSet presAssocID="{15F742E2-9621-41B8-B8DF-E407CB790513}" presName="vert1" presStyleCnt="0"/>
      <dgm:spPr/>
    </dgm:pt>
  </dgm:ptLst>
  <dgm:cxnLst>
    <dgm:cxn modelId="{186AAC1C-C7B2-EF42-BE88-0BCFB8F3A631}" type="presOf" srcId="{7FE996F5-6F18-4668-A7C3-2BD87C589346}" destId="{73A05DB2-E168-EF4D-991C-9ED6EB710D6F}" srcOrd="0" destOrd="0" presId="urn:microsoft.com/office/officeart/2008/layout/LinedList"/>
    <dgm:cxn modelId="{AAEAE245-9D26-6C43-AAA2-4F95DC05A5FC}" type="presOf" srcId="{15F742E2-9621-41B8-B8DF-E407CB790513}" destId="{58FF6613-B677-F04E-A82C-4A778CD19233}" srcOrd="0" destOrd="0" presId="urn:microsoft.com/office/officeart/2008/layout/LinedList"/>
    <dgm:cxn modelId="{7F7F486E-0824-B448-BE35-1B83F85C73BF}" type="presOf" srcId="{EA8BAEB5-327C-4B80-B89E-CA005C7997FA}" destId="{84F0AFE4-7694-874B-A0D3-4E4A880A0E83}" srcOrd="0" destOrd="0" presId="urn:microsoft.com/office/officeart/2008/layout/LinedList"/>
    <dgm:cxn modelId="{AFFD4F92-62B0-8A4E-B46C-6BCB63430433}" type="presOf" srcId="{CC722204-D336-48B3-A8E8-7B4C3C24AB66}" destId="{C6587756-C022-F340-97F3-6BD98E45BBC5}" srcOrd="0" destOrd="0" presId="urn:microsoft.com/office/officeart/2008/layout/LinedList"/>
    <dgm:cxn modelId="{5AE5FDA9-AC2E-4710-A1F6-6E569AB720EF}" srcId="{7FE996F5-6F18-4668-A7C3-2BD87C589346}" destId="{CC722204-D336-48B3-A8E8-7B4C3C24AB66}" srcOrd="0" destOrd="0" parTransId="{D7845057-D1BB-443D-ABC7-78C40E76B4AD}" sibTransId="{F73A9968-E82F-44C6-A83F-CF650A8C07DF}"/>
    <dgm:cxn modelId="{6554E2D9-6F1E-4AF8-803C-4EB42E69DE9E}" srcId="{7FE996F5-6F18-4668-A7C3-2BD87C589346}" destId="{15F742E2-9621-41B8-B8DF-E407CB790513}" srcOrd="2" destOrd="0" parTransId="{29DA351E-73A4-4C43-BD90-C379356F563E}" sibTransId="{69DF170C-D576-4F95-BE11-9C79AACF28BE}"/>
    <dgm:cxn modelId="{AC81B5E1-1018-42E7-ADDF-BD68E900A8D6}" srcId="{7FE996F5-6F18-4668-A7C3-2BD87C589346}" destId="{EA8BAEB5-327C-4B80-B89E-CA005C7997FA}" srcOrd="1" destOrd="0" parTransId="{13F5F7C8-B6D6-4825-8970-98506E552073}" sibTransId="{81561721-78B7-4052-8C99-7F8433D4D599}"/>
    <dgm:cxn modelId="{61DD0302-5AC7-6C49-8394-1283DEE8548E}" type="presParOf" srcId="{73A05DB2-E168-EF4D-991C-9ED6EB710D6F}" destId="{096F9535-C4AE-D049-A077-F2D2F31384F8}" srcOrd="0" destOrd="0" presId="urn:microsoft.com/office/officeart/2008/layout/LinedList"/>
    <dgm:cxn modelId="{AA74958A-75F1-0B41-9618-623DE40E41AD}" type="presParOf" srcId="{73A05DB2-E168-EF4D-991C-9ED6EB710D6F}" destId="{7077C319-1DC2-8F4D-A480-D3D9997FCEE5}" srcOrd="1" destOrd="0" presId="urn:microsoft.com/office/officeart/2008/layout/LinedList"/>
    <dgm:cxn modelId="{86DBCB9A-0F30-2C4E-8DD9-B80E4C6030E4}" type="presParOf" srcId="{7077C319-1DC2-8F4D-A480-D3D9997FCEE5}" destId="{C6587756-C022-F340-97F3-6BD98E45BBC5}" srcOrd="0" destOrd="0" presId="urn:microsoft.com/office/officeart/2008/layout/LinedList"/>
    <dgm:cxn modelId="{3053F85D-D798-4D45-BDF6-42EA7F3A2820}" type="presParOf" srcId="{7077C319-1DC2-8F4D-A480-D3D9997FCEE5}" destId="{DFCCA9BC-EE71-7B40-86EE-BC08B460F2B6}" srcOrd="1" destOrd="0" presId="urn:microsoft.com/office/officeart/2008/layout/LinedList"/>
    <dgm:cxn modelId="{0F580BD4-39F6-AB4E-825A-0BDDF7897C2E}" type="presParOf" srcId="{73A05DB2-E168-EF4D-991C-9ED6EB710D6F}" destId="{881223C5-60F7-7F46-AB93-1F0B863516F8}" srcOrd="2" destOrd="0" presId="urn:microsoft.com/office/officeart/2008/layout/LinedList"/>
    <dgm:cxn modelId="{910B2243-1B80-5D42-8FB2-52B93C4C1834}" type="presParOf" srcId="{73A05DB2-E168-EF4D-991C-9ED6EB710D6F}" destId="{D4EC47BB-40B2-B348-AFD8-0E2CB92893FF}" srcOrd="3" destOrd="0" presId="urn:microsoft.com/office/officeart/2008/layout/LinedList"/>
    <dgm:cxn modelId="{742B28B0-BBB4-4143-87E2-4DB0BBC581F1}" type="presParOf" srcId="{D4EC47BB-40B2-B348-AFD8-0E2CB92893FF}" destId="{84F0AFE4-7694-874B-A0D3-4E4A880A0E83}" srcOrd="0" destOrd="0" presId="urn:microsoft.com/office/officeart/2008/layout/LinedList"/>
    <dgm:cxn modelId="{3617F7B8-3497-CB47-87B6-433E3DCDC5C9}" type="presParOf" srcId="{D4EC47BB-40B2-B348-AFD8-0E2CB92893FF}" destId="{4568369C-8AC2-8C4A-9691-CC14C553D7BC}" srcOrd="1" destOrd="0" presId="urn:microsoft.com/office/officeart/2008/layout/LinedList"/>
    <dgm:cxn modelId="{C7B63B69-035B-C648-B645-63838F3830A0}" type="presParOf" srcId="{73A05DB2-E168-EF4D-991C-9ED6EB710D6F}" destId="{E44F416D-F9D4-7C4F-936A-EC5E95E8D088}" srcOrd="4" destOrd="0" presId="urn:microsoft.com/office/officeart/2008/layout/LinedList"/>
    <dgm:cxn modelId="{37693891-74C2-894B-88DD-D865F25072B6}" type="presParOf" srcId="{73A05DB2-E168-EF4D-991C-9ED6EB710D6F}" destId="{924A596A-FC61-3343-AB92-2FF0F2F29DEF}" srcOrd="5" destOrd="0" presId="urn:microsoft.com/office/officeart/2008/layout/LinedList"/>
    <dgm:cxn modelId="{0160698A-6B46-B04D-B43A-14E845B3B688}" type="presParOf" srcId="{924A596A-FC61-3343-AB92-2FF0F2F29DEF}" destId="{58FF6613-B677-F04E-A82C-4A778CD19233}" srcOrd="0" destOrd="0" presId="urn:microsoft.com/office/officeart/2008/layout/LinedList"/>
    <dgm:cxn modelId="{C95E3001-3AD2-DA45-9555-2E3E784D2482}" type="presParOf" srcId="{924A596A-FC61-3343-AB92-2FF0F2F29DEF}" destId="{87C9FFE7-C6A6-1C46-8E44-FD859ED9E86A}"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62FF685-CBB4-4A9E-9FC3-F2E56E220F38}" type="doc">
      <dgm:prSet loTypeId="urn:microsoft.com/office/officeart/2016/7/layout/VerticalDownArrowProcess" loCatId="process" qsTypeId="urn:microsoft.com/office/officeart/2005/8/quickstyle/simple1" qsCatId="simple" csTypeId="urn:microsoft.com/office/officeart/2005/8/colors/colorful2" csCatId="colorful"/>
      <dgm:spPr/>
      <dgm:t>
        <a:bodyPr/>
        <a:lstStyle/>
        <a:p>
          <a:endParaRPr lang="en-US"/>
        </a:p>
      </dgm:t>
    </dgm:pt>
    <dgm:pt modelId="{3B1E1523-0F69-49FC-B64E-855FAF966C23}">
      <dgm:prSet/>
      <dgm:spPr/>
      <dgm:t>
        <a:bodyPr/>
        <a:lstStyle/>
        <a:p>
          <a:r>
            <a:rPr lang="en-US"/>
            <a:t>Step 1</a:t>
          </a:r>
        </a:p>
      </dgm:t>
    </dgm:pt>
    <dgm:pt modelId="{191FFA09-6D75-41F9-A79D-02559A1A9AA1}" type="parTrans" cxnId="{E0FD9F66-F8CB-4DCB-BFEC-E0C264C37A68}">
      <dgm:prSet/>
      <dgm:spPr/>
      <dgm:t>
        <a:bodyPr/>
        <a:lstStyle/>
        <a:p>
          <a:endParaRPr lang="en-US"/>
        </a:p>
      </dgm:t>
    </dgm:pt>
    <dgm:pt modelId="{63A2B5FA-F081-4DCB-835F-D39546EEF968}" type="sibTrans" cxnId="{E0FD9F66-F8CB-4DCB-BFEC-E0C264C37A68}">
      <dgm:prSet/>
      <dgm:spPr/>
      <dgm:t>
        <a:bodyPr/>
        <a:lstStyle/>
        <a:p>
          <a:endParaRPr lang="en-US"/>
        </a:p>
      </dgm:t>
    </dgm:pt>
    <dgm:pt modelId="{CED10A46-1572-41DB-8CD2-097AB43522FA}">
      <dgm:prSet/>
      <dgm:spPr/>
      <dgm:t>
        <a:bodyPr/>
        <a:lstStyle/>
        <a:p>
          <a:r>
            <a:rPr lang="en-US"/>
            <a:t>Introduce body part of focus (e.g. hands)</a:t>
          </a:r>
        </a:p>
      </dgm:t>
    </dgm:pt>
    <dgm:pt modelId="{112F9A21-D443-4151-BE14-6F0FDEBB1E33}" type="parTrans" cxnId="{99AA32F3-F6F7-4D37-AE4C-811A7B6F4746}">
      <dgm:prSet/>
      <dgm:spPr/>
      <dgm:t>
        <a:bodyPr/>
        <a:lstStyle/>
        <a:p>
          <a:endParaRPr lang="en-US"/>
        </a:p>
      </dgm:t>
    </dgm:pt>
    <dgm:pt modelId="{1A745AF8-B3CB-4DF0-B957-B3AF8FBFA2DD}" type="sibTrans" cxnId="{99AA32F3-F6F7-4D37-AE4C-811A7B6F4746}">
      <dgm:prSet/>
      <dgm:spPr/>
      <dgm:t>
        <a:bodyPr/>
        <a:lstStyle/>
        <a:p>
          <a:endParaRPr lang="en-US"/>
        </a:p>
      </dgm:t>
    </dgm:pt>
    <dgm:pt modelId="{E8A0A440-2C27-4AAA-9A23-FD168B5A25A5}">
      <dgm:prSet/>
      <dgm:spPr/>
      <dgm:t>
        <a:bodyPr/>
        <a:lstStyle/>
        <a:p>
          <a:r>
            <a:rPr lang="en-US"/>
            <a:t>Step 2</a:t>
          </a:r>
        </a:p>
      </dgm:t>
    </dgm:pt>
    <dgm:pt modelId="{7C8C6B39-F9BB-4A8E-ADFE-1C61AB5101EC}" type="parTrans" cxnId="{C5E20EA2-E45F-448A-9A79-1B4CE3EF5C6E}">
      <dgm:prSet/>
      <dgm:spPr/>
      <dgm:t>
        <a:bodyPr/>
        <a:lstStyle/>
        <a:p>
          <a:endParaRPr lang="en-US"/>
        </a:p>
      </dgm:t>
    </dgm:pt>
    <dgm:pt modelId="{6FB591F9-C473-47A2-9C4F-C7CF25AB17F2}" type="sibTrans" cxnId="{C5E20EA2-E45F-448A-9A79-1B4CE3EF5C6E}">
      <dgm:prSet/>
      <dgm:spPr/>
      <dgm:t>
        <a:bodyPr/>
        <a:lstStyle/>
        <a:p>
          <a:endParaRPr lang="en-US"/>
        </a:p>
      </dgm:t>
    </dgm:pt>
    <dgm:pt modelId="{C94A1205-9EAE-4734-843A-98EEEA336122}">
      <dgm:prSet/>
      <dgm:spPr/>
      <dgm:t>
        <a:bodyPr/>
        <a:lstStyle/>
        <a:p>
          <a:r>
            <a:rPr lang="en-US"/>
            <a:t>Create a descriptor menu </a:t>
          </a:r>
        </a:p>
      </dgm:t>
    </dgm:pt>
    <dgm:pt modelId="{C7A4800E-474F-4109-B0DB-79AC208C7129}" type="parTrans" cxnId="{BC055FB8-0D0A-4A1D-A755-0A1F11CD998F}">
      <dgm:prSet/>
      <dgm:spPr/>
      <dgm:t>
        <a:bodyPr/>
        <a:lstStyle/>
        <a:p>
          <a:endParaRPr lang="en-US"/>
        </a:p>
      </dgm:t>
    </dgm:pt>
    <dgm:pt modelId="{10357C77-1606-4A35-96DA-3A892A0B7642}" type="sibTrans" cxnId="{BC055FB8-0D0A-4A1D-A755-0A1F11CD998F}">
      <dgm:prSet/>
      <dgm:spPr/>
      <dgm:t>
        <a:bodyPr/>
        <a:lstStyle/>
        <a:p>
          <a:endParaRPr lang="en-US"/>
        </a:p>
      </dgm:t>
    </dgm:pt>
    <dgm:pt modelId="{ADCB7DF2-8598-4F8E-80C3-5088C9C52968}">
      <dgm:prSet/>
      <dgm:spPr/>
      <dgm:t>
        <a:bodyPr/>
        <a:lstStyle/>
        <a:p>
          <a:r>
            <a:rPr lang="en-US"/>
            <a:t>Step 3</a:t>
          </a:r>
        </a:p>
      </dgm:t>
    </dgm:pt>
    <dgm:pt modelId="{89C03760-F8CA-4C6D-A564-03DCFC890AF0}" type="parTrans" cxnId="{EAFD6F5B-C9A8-47A6-B8A7-CCED61AF1827}">
      <dgm:prSet/>
      <dgm:spPr/>
      <dgm:t>
        <a:bodyPr/>
        <a:lstStyle/>
        <a:p>
          <a:endParaRPr lang="en-US"/>
        </a:p>
      </dgm:t>
    </dgm:pt>
    <dgm:pt modelId="{3DB7EDF9-D167-4E7E-AE3A-C9BB3693CCFE}" type="sibTrans" cxnId="{EAFD6F5B-C9A8-47A6-B8A7-CCED61AF1827}">
      <dgm:prSet/>
      <dgm:spPr/>
      <dgm:t>
        <a:bodyPr/>
        <a:lstStyle/>
        <a:p>
          <a:endParaRPr lang="en-US"/>
        </a:p>
      </dgm:t>
    </dgm:pt>
    <dgm:pt modelId="{558274F5-E49A-49BB-B359-1D1BA87D6BF4}">
      <dgm:prSet/>
      <dgm:spPr/>
      <dgm:t>
        <a:bodyPr/>
        <a:lstStyle/>
        <a:p>
          <a:r>
            <a:rPr lang="en-US"/>
            <a:t>Complete experiments</a:t>
          </a:r>
        </a:p>
      </dgm:t>
    </dgm:pt>
    <dgm:pt modelId="{95F26E7E-0DAC-4051-B7CC-AA5701C68D4B}" type="parTrans" cxnId="{62228198-14B5-4E6F-81C7-9CB832982F5C}">
      <dgm:prSet/>
      <dgm:spPr/>
      <dgm:t>
        <a:bodyPr/>
        <a:lstStyle/>
        <a:p>
          <a:endParaRPr lang="en-US"/>
        </a:p>
      </dgm:t>
    </dgm:pt>
    <dgm:pt modelId="{98F1C91E-E5E5-4E16-A161-3F76D1BC0AB8}" type="sibTrans" cxnId="{62228198-14B5-4E6F-81C7-9CB832982F5C}">
      <dgm:prSet/>
      <dgm:spPr/>
      <dgm:t>
        <a:bodyPr/>
        <a:lstStyle/>
        <a:p>
          <a:endParaRPr lang="en-US"/>
        </a:p>
      </dgm:t>
    </dgm:pt>
    <dgm:pt modelId="{73BA5320-0B9F-4889-8E2B-3FA17714D895}">
      <dgm:prSet/>
      <dgm:spPr/>
      <dgm:t>
        <a:bodyPr/>
        <a:lstStyle/>
        <a:p>
          <a:r>
            <a:rPr lang="en-US"/>
            <a:t>Step 4</a:t>
          </a:r>
        </a:p>
      </dgm:t>
    </dgm:pt>
    <dgm:pt modelId="{56AEFE51-01DC-426E-8528-F6B4A8FAA092}" type="parTrans" cxnId="{757DFCDE-8E32-4A34-905F-523C89FCB062}">
      <dgm:prSet/>
      <dgm:spPr/>
      <dgm:t>
        <a:bodyPr/>
        <a:lstStyle/>
        <a:p>
          <a:endParaRPr lang="en-US"/>
        </a:p>
      </dgm:t>
    </dgm:pt>
    <dgm:pt modelId="{5DA841FE-1520-4E7A-AF56-16DAF703CBBB}" type="sibTrans" cxnId="{757DFCDE-8E32-4A34-905F-523C89FCB062}">
      <dgm:prSet/>
      <dgm:spPr/>
      <dgm:t>
        <a:bodyPr/>
        <a:lstStyle/>
        <a:p>
          <a:endParaRPr lang="en-US"/>
        </a:p>
      </dgm:t>
    </dgm:pt>
    <dgm:pt modelId="{9039589C-353D-41B2-807D-1C4E638DE12E}">
      <dgm:prSet/>
      <dgm:spPr/>
      <dgm:t>
        <a:bodyPr/>
        <a:lstStyle/>
        <a:p>
          <a:r>
            <a:rPr lang="en-US"/>
            <a:t>Add body part icons to the Body Check Chart</a:t>
          </a:r>
        </a:p>
      </dgm:t>
    </dgm:pt>
    <dgm:pt modelId="{08C1765B-963C-44E0-A9EA-566F55453FB3}" type="parTrans" cxnId="{60FEDB83-7EAD-45CB-BFD1-A65399E288DE}">
      <dgm:prSet/>
      <dgm:spPr/>
      <dgm:t>
        <a:bodyPr/>
        <a:lstStyle/>
        <a:p>
          <a:endParaRPr lang="en-US"/>
        </a:p>
      </dgm:t>
    </dgm:pt>
    <dgm:pt modelId="{F677B5AC-D8C3-4859-8F2A-D7EE43D2D9B5}" type="sibTrans" cxnId="{60FEDB83-7EAD-45CB-BFD1-A65399E288DE}">
      <dgm:prSet/>
      <dgm:spPr/>
      <dgm:t>
        <a:bodyPr/>
        <a:lstStyle/>
        <a:p>
          <a:endParaRPr lang="en-US"/>
        </a:p>
      </dgm:t>
    </dgm:pt>
    <dgm:pt modelId="{CE8A0C42-A37B-45DF-8733-7C322588B314}">
      <dgm:prSet/>
      <dgm:spPr/>
      <dgm:t>
        <a:bodyPr/>
        <a:lstStyle/>
        <a:p>
          <a:r>
            <a:rPr lang="en-US"/>
            <a:t>Step 5</a:t>
          </a:r>
        </a:p>
      </dgm:t>
    </dgm:pt>
    <dgm:pt modelId="{6D33A9CE-105C-4987-9D9E-4B9E1E3FD0CE}" type="parTrans" cxnId="{97CED63B-E7F6-47A6-B1EE-A7BF042F7C35}">
      <dgm:prSet/>
      <dgm:spPr/>
      <dgm:t>
        <a:bodyPr/>
        <a:lstStyle/>
        <a:p>
          <a:endParaRPr lang="en-US"/>
        </a:p>
      </dgm:t>
    </dgm:pt>
    <dgm:pt modelId="{0E28C08A-C905-4A51-A22D-9DAC1D5447FC}" type="sibTrans" cxnId="{97CED63B-E7F6-47A6-B1EE-A7BF042F7C35}">
      <dgm:prSet/>
      <dgm:spPr/>
      <dgm:t>
        <a:bodyPr/>
        <a:lstStyle/>
        <a:p>
          <a:endParaRPr lang="en-US"/>
        </a:p>
      </dgm:t>
    </dgm:pt>
    <dgm:pt modelId="{B21022E2-3E2F-46DD-941F-9CFAD239496F}">
      <dgm:prSet/>
      <dgm:spPr/>
      <dgm:t>
        <a:bodyPr/>
        <a:lstStyle/>
        <a:p>
          <a:r>
            <a:rPr lang="en-US"/>
            <a:t>Practice using Body Check Chart</a:t>
          </a:r>
        </a:p>
      </dgm:t>
    </dgm:pt>
    <dgm:pt modelId="{37B12D4B-BC0F-4E07-8804-47B184052542}" type="parTrans" cxnId="{ED706298-6708-44FE-9B86-2F0EFE4F8762}">
      <dgm:prSet/>
      <dgm:spPr/>
      <dgm:t>
        <a:bodyPr/>
        <a:lstStyle/>
        <a:p>
          <a:endParaRPr lang="en-US"/>
        </a:p>
      </dgm:t>
    </dgm:pt>
    <dgm:pt modelId="{5BB450EB-5103-49B9-9103-6829733B50AD}" type="sibTrans" cxnId="{ED706298-6708-44FE-9B86-2F0EFE4F8762}">
      <dgm:prSet/>
      <dgm:spPr/>
      <dgm:t>
        <a:bodyPr/>
        <a:lstStyle/>
        <a:p>
          <a:endParaRPr lang="en-US"/>
        </a:p>
      </dgm:t>
    </dgm:pt>
    <dgm:pt modelId="{60292C1B-DB26-5948-B4E9-5E7676D45BDD}" type="pres">
      <dgm:prSet presAssocID="{B62FF685-CBB4-4A9E-9FC3-F2E56E220F38}" presName="Name0" presStyleCnt="0">
        <dgm:presLayoutVars>
          <dgm:dir/>
          <dgm:animLvl val="lvl"/>
          <dgm:resizeHandles val="exact"/>
        </dgm:presLayoutVars>
      </dgm:prSet>
      <dgm:spPr/>
    </dgm:pt>
    <dgm:pt modelId="{F84F165E-B2DA-6242-8C51-B57D2BA15764}" type="pres">
      <dgm:prSet presAssocID="{CE8A0C42-A37B-45DF-8733-7C322588B314}" presName="boxAndChildren" presStyleCnt="0"/>
      <dgm:spPr/>
    </dgm:pt>
    <dgm:pt modelId="{E8ED0089-466B-6340-A99A-BEF469A597DC}" type="pres">
      <dgm:prSet presAssocID="{CE8A0C42-A37B-45DF-8733-7C322588B314}" presName="parentTextBox" presStyleLbl="alignNode1" presStyleIdx="0" presStyleCnt="5"/>
      <dgm:spPr/>
    </dgm:pt>
    <dgm:pt modelId="{A4DCADCF-8563-134B-BB0A-5850E4C51BBC}" type="pres">
      <dgm:prSet presAssocID="{CE8A0C42-A37B-45DF-8733-7C322588B314}" presName="descendantBox" presStyleLbl="bgAccFollowNode1" presStyleIdx="0" presStyleCnt="5"/>
      <dgm:spPr/>
    </dgm:pt>
    <dgm:pt modelId="{991B4CA5-AFBA-8C48-BF56-84E826442F28}" type="pres">
      <dgm:prSet presAssocID="{5DA841FE-1520-4E7A-AF56-16DAF703CBBB}" presName="sp" presStyleCnt="0"/>
      <dgm:spPr/>
    </dgm:pt>
    <dgm:pt modelId="{0A9F453B-285F-DF46-B985-01073ACD4CE7}" type="pres">
      <dgm:prSet presAssocID="{73BA5320-0B9F-4889-8E2B-3FA17714D895}" presName="arrowAndChildren" presStyleCnt="0"/>
      <dgm:spPr/>
    </dgm:pt>
    <dgm:pt modelId="{642A03E4-BC0A-964E-8015-A2A7B3BD74FC}" type="pres">
      <dgm:prSet presAssocID="{73BA5320-0B9F-4889-8E2B-3FA17714D895}" presName="parentTextArrow" presStyleLbl="node1" presStyleIdx="0" presStyleCnt="0"/>
      <dgm:spPr/>
    </dgm:pt>
    <dgm:pt modelId="{0D93F229-4174-ED4A-B7C6-930AB17DAEE7}" type="pres">
      <dgm:prSet presAssocID="{73BA5320-0B9F-4889-8E2B-3FA17714D895}" presName="arrow" presStyleLbl="alignNode1" presStyleIdx="1" presStyleCnt="5"/>
      <dgm:spPr/>
    </dgm:pt>
    <dgm:pt modelId="{10256426-7217-A840-AA1A-78A8D54E3879}" type="pres">
      <dgm:prSet presAssocID="{73BA5320-0B9F-4889-8E2B-3FA17714D895}" presName="descendantArrow" presStyleLbl="bgAccFollowNode1" presStyleIdx="1" presStyleCnt="5"/>
      <dgm:spPr/>
    </dgm:pt>
    <dgm:pt modelId="{4EE4C8CA-790E-B140-8B69-355DECCC509E}" type="pres">
      <dgm:prSet presAssocID="{3DB7EDF9-D167-4E7E-AE3A-C9BB3693CCFE}" presName="sp" presStyleCnt="0"/>
      <dgm:spPr/>
    </dgm:pt>
    <dgm:pt modelId="{07B1E5A1-7DF3-684B-8C37-FB7B4F1B0CFA}" type="pres">
      <dgm:prSet presAssocID="{ADCB7DF2-8598-4F8E-80C3-5088C9C52968}" presName="arrowAndChildren" presStyleCnt="0"/>
      <dgm:spPr/>
    </dgm:pt>
    <dgm:pt modelId="{3675FDFA-D490-EC42-982B-F04240DF144E}" type="pres">
      <dgm:prSet presAssocID="{ADCB7DF2-8598-4F8E-80C3-5088C9C52968}" presName="parentTextArrow" presStyleLbl="node1" presStyleIdx="0" presStyleCnt="0"/>
      <dgm:spPr/>
    </dgm:pt>
    <dgm:pt modelId="{68D778EC-C691-2041-9B4F-CBF984BE72F9}" type="pres">
      <dgm:prSet presAssocID="{ADCB7DF2-8598-4F8E-80C3-5088C9C52968}" presName="arrow" presStyleLbl="alignNode1" presStyleIdx="2" presStyleCnt="5"/>
      <dgm:spPr/>
    </dgm:pt>
    <dgm:pt modelId="{6AEE6770-6814-124C-A29D-2249DBBB3E06}" type="pres">
      <dgm:prSet presAssocID="{ADCB7DF2-8598-4F8E-80C3-5088C9C52968}" presName="descendantArrow" presStyleLbl="bgAccFollowNode1" presStyleIdx="2" presStyleCnt="5"/>
      <dgm:spPr/>
    </dgm:pt>
    <dgm:pt modelId="{A28E3780-91B3-CE4D-B167-FE0094BA60ED}" type="pres">
      <dgm:prSet presAssocID="{6FB591F9-C473-47A2-9C4F-C7CF25AB17F2}" presName="sp" presStyleCnt="0"/>
      <dgm:spPr/>
    </dgm:pt>
    <dgm:pt modelId="{CE66F0DA-5871-E342-B314-123CF6BEE0E7}" type="pres">
      <dgm:prSet presAssocID="{E8A0A440-2C27-4AAA-9A23-FD168B5A25A5}" presName="arrowAndChildren" presStyleCnt="0"/>
      <dgm:spPr/>
    </dgm:pt>
    <dgm:pt modelId="{0E59849F-E080-324E-9BE3-83BBD9ABF71E}" type="pres">
      <dgm:prSet presAssocID="{E8A0A440-2C27-4AAA-9A23-FD168B5A25A5}" presName="parentTextArrow" presStyleLbl="node1" presStyleIdx="0" presStyleCnt="0"/>
      <dgm:spPr/>
    </dgm:pt>
    <dgm:pt modelId="{7C6B9176-D071-674A-A96E-77A039EEBDA0}" type="pres">
      <dgm:prSet presAssocID="{E8A0A440-2C27-4AAA-9A23-FD168B5A25A5}" presName="arrow" presStyleLbl="alignNode1" presStyleIdx="3" presStyleCnt="5"/>
      <dgm:spPr/>
    </dgm:pt>
    <dgm:pt modelId="{CED6241A-1912-BE4D-962D-2B0C9DF6CA6A}" type="pres">
      <dgm:prSet presAssocID="{E8A0A440-2C27-4AAA-9A23-FD168B5A25A5}" presName="descendantArrow" presStyleLbl="bgAccFollowNode1" presStyleIdx="3" presStyleCnt="5"/>
      <dgm:spPr/>
    </dgm:pt>
    <dgm:pt modelId="{4AA12D6D-298C-C24D-B149-FD01C58193D7}" type="pres">
      <dgm:prSet presAssocID="{63A2B5FA-F081-4DCB-835F-D39546EEF968}" presName="sp" presStyleCnt="0"/>
      <dgm:spPr/>
    </dgm:pt>
    <dgm:pt modelId="{A109910D-B173-D449-A5D8-6F4CC72BBE1A}" type="pres">
      <dgm:prSet presAssocID="{3B1E1523-0F69-49FC-B64E-855FAF966C23}" presName="arrowAndChildren" presStyleCnt="0"/>
      <dgm:spPr/>
    </dgm:pt>
    <dgm:pt modelId="{812B5B99-0E8F-8E43-84FC-8B0FF5BEEF80}" type="pres">
      <dgm:prSet presAssocID="{3B1E1523-0F69-49FC-B64E-855FAF966C23}" presName="parentTextArrow" presStyleLbl="node1" presStyleIdx="0" presStyleCnt="0"/>
      <dgm:spPr/>
    </dgm:pt>
    <dgm:pt modelId="{BFC288FC-DDCF-194D-8ABF-4593488B8B20}" type="pres">
      <dgm:prSet presAssocID="{3B1E1523-0F69-49FC-B64E-855FAF966C23}" presName="arrow" presStyleLbl="alignNode1" presStyleIdx="4" presStyleCnt="5"/>
      <dgm:spPr/>
    </dgm:pt>
    <dgm:pt modelId="{44260D62-E6C3-D846-BEC5-C49E4587B343}" type="pres">
      <dgm:prSet presAssocID="{3B1E1523-0F69-49FC-B64E-855FAF966C23}" presName="descendantArrow" presStyleLbl="bgAccFollowNode1" presStyleIdx="4" presStyleCnt="5"/>
      <dgm:spPr/>
    </dgm:pt>
  </dgm:ptLst>
  <dgm:cxnLst>
    <dgm:cxn modelId="{493C2F10-46E4-664E-8C5E-B7DF61E2A504}" type="presOf" srcId="{73BA5320-0B9F-4889-8E2B-3FA17714D895}" destId="{0D93F229-4174-ED4A-B7C6-930AB17DAEE7}" srcOrd="1" destOrd="0" presId="urn:microsoft.com/office/officeart/2016/7/layout/VerticalDownArrowProcess"/>
    <dgm:cxn modelId="{DC6AFA2C-E7DA-DA40-9868-A5D00310FCC5}" type="presOf" srcId="{3B1E1523-0F69-49FC-B64E-855FAF966C23}" destId="{BFC288FC-DDCF-194D-8ABF-4593488B8B20}" srcOrd="1" destOrd="0" presId="urn:microsoft.com/office/officeart/2016/7/layout/VerticalDownArrowProcess"/>
    <dgm:cxn modelId="{97CED63B-E7F6-47A6-B1EE-A7BF042F7C35}" srcId="{B62FF685-CBB4-4A9E-9FC3-F2E56E220F38}" destId="{CE8A0C42-A37B-45DF-8733-7C322588B314}" srcOrd="4" destOrd="0" parTransId="{6D33A9CE-105C-4987-9D9E-4B9E1E3FD0CE}" sibTransId="{0E28C08A-C905-4A51-A22D-9DAC1D5447FC}"/>
    <dgm:cxn modelId="{0557DA42-9161-3B41-AEBB-A05512DFB4B9}" type="presOf" srcId="{B21022E2-3E2F-46DD-941F-9CFAD239496F}" destId="{A4DCADCF-8563-134B-BB0A-5850E4C51BBC}" srcOrd="0" destOrd="0" presId="urn:microsoft.com/office/officeart/2016/7/layout/VerticalDownArrowProcess"/>
    <dgm:cxn modelId="{D1E15B4A-083A-E04F-9268-D45AF5DDFD8F}" type="presOf" srcId="{ADCB7DF2-8598-4F8E-80C3-5088C9C52968}" destId="{3675FDFA-D490-EC42-982B-F04240DF144E}" srcOrd="0" destOrd="0" presId="urn:microsoft.com/office/officeart/2016/7/layout/VerticalDownArrowProcess"/>
    <dgm:cxn modelId="{E912A053-304C-8B49-A35B-AA003A54A0CF}" type="presOf" srcId="{9039589C-353D-41B2-807D-1C4E638DE12E}" destId="{10256426-7217-A840-AA1A-78A8D54E3879}" srcOrd="0" destOrd="0" presId="urn:microsoft.com/office/officeart/2016/7/layout/VerticalDownArrowProcess"/>
    <dgm:cxn modelId="{EAFD6F5B-C9A8-47A6-B8A7-CCED61AF1827}" srcId="{B62FF685-CBB4-4A9E-9FC3-F2E56E220F38}" destId="{ADCB7DF2-8598-4F8E-80C3-5088C9C52968}" srcOrd="2" destOrd="0" parTransId="{89C03760-F8CA-4C6D-A564-03DCFC890AF0}" sibTransId="{3DB7EDF9-D167-4E7E-AE3A-C9BB3693CCFE}"/>
    <dgm:cxn modelId="{E0FD9F66-F8CB-4DCB-BFEC-E0C264C37A68}" srcId="{B62FF685-CBB4-4A9E-9FC3-F2E56E220F38}" destId="{3B1E1523-0F69-49FC-B64E-855FAF966C23}" srcOrd="0" destOrd="0" parTransId="{191FFA09-6D75-41F9-A79D-02559A1A9AA1}" sibTransId="{63A2B5FA-F081-4DCB-835F-D39546EEF968}"/>
    <dgm:cxn modelId="{7C466079-D327-3F40-9E02-EEF170E5D927}" type="presOf" srcId="{558274F5-E49A-49BB-B359-1D1BA87D6BF4}" destId="{6AEE6770-6814-124C-A29D-2249DBBB3E06}" srcOrd="0" destOrd="0" presId="urn:microsoft.com/office/officeart/2016/7/layout/VerticalDownArrowProcess"/>
    <dgm:cxn modelId="{60FEDB83-7EAD-45CB-BFD1-A65399E288DE}" srcId="{73BA5320-0B9F-4889-8E2B-3FA17714D895}" destId="{9039589C-353D-41B2-807D-1C4E638DE12E}" srcOrd="0" destOrd="0" parTransId="{08C1765B-963C-44E0-A9EA-566F55453FB3}" sibTransId="{F677B5AC-D8C3-4859-8F2A-D7EE43D2D9B5}"/>
    <dgm:cxn modelId="{6816CF8D-FC6C-924F-90D9-C6007CA8FED4}" type="presOf" srcId="{ADCB7DF2-8598-4F8E-80C3-5088C9C52968}" destId="{68D778EC-C691-2041-9B4F-CBF984BE72F9}" srcOrd="1" destOrd="0" presId="urn:microsoft.com/office/officeart/2016/7/layout/VerticalDownArrowProcess"/>
    <dgm:cxn modelId="{ED706298-6708-44FE-9B86-2F0EFE4F8762}" srcId="{CE8A0C42-A37B-45DF-8733-7C322588B314}" destId="{B21022E2-3E2F-46DD-941F-9CFAD239496F}" srcOrd="0" destOrd="0" parTransId="{37B12D4B-BC0F-4E07-8804-47B184052542}" sibTransId="{5BB450EB-5103-49B9-9103-6829733B50AD}"/>
    <dgm:cxn modelId="{62228198-14B5-4E6F-81C7-9CB832982F5C}" srcId="{ADCB7DF2-8598-4F8E-80C3-5088C9C52968}" destId="{558274F5-E49A-49BB-B359-1D1BA87D6BF4}" srcOrd="0" destOrd="0" parTransId="{95F26E7E-0DAC-4051-B7CC-AA5701C68D4B}" sibTransId="{98F1C91E-E5E5-4E16-A161-3F76D1BC0AB8}"/>
    <dgm:cxn modelId="{0D0C829D-76FD-A641-A0A3-99CE54492443}" type="presOf" srcId="{73BA5320-0B9F-4889-8E2B-3FA17714D895}" destId="{642A03E4-BC0A-964E-8015-A2A7B3BD74FC}" srcOrd="0" destOrd="0" presId="urn:microsoft.com/office/officeart/2016/7/layout/VerticalDownArrowProcess"/>
    <dgm:cxn modelId="{C5E20EA2-E45F-448A-9A79-1B4CE3EF5C6E}" srcId="{B62FF685-CBB4-4A9E-9FC3-F2E56E220F38}" destId="{E8A0A440-2C27-4AAA-9A23-FD168B5A25A5}" srcOrd="1" destOrd="0" parTransId="{7C8C6B39-F9BB-4A8E-ADFE-1C61AB5101EC}" sibTransId="{6FB591F9-C473-47A2-9C4F-C7CF25AB17F2}"/>
    <dgm:cxn modelId="{63F1D8A2-00C8-9242-8EF7-82E23CA5ED5F}" type="presOf" srcId="{CED10A46-1572-41DB-8CD2-097AB43522FA}" destId="{44260D62-E6C3-D846-BEC5-C49E4587B343}" srcOrd="0" destOrd="0" presId="urn:microsoft.com/office/officeart/2016/7/layout/VerticalDownArrowProcess"/>
    <dgm:cxn modelId="{BC055FB8-0D0A-4A1D-A755-0A1F11CD998F}" srcId="{E8A0A440-2C27-4AAA-9A23-FD168B5A25A5}" destId="{C94A1205-9EAE-4734-843A-98EEEA336122}" srcOrd="0" destOrd="0" parTransId="{C7A4800E-474F-4109-B0DB-79AC208C7129}" sibTransId="{10357C77-1606-4A35-96DA-3A892A0B7642}"/>
    <dgm:cxn modelId="{909BC8CE-6866-6B48-B0CB-BDAA1E111C36}" type="presOf" srcId="{C94A1205-9EAE-4734-843A-98EEEA336122}" destId="{CED6241A-1912-BE4D-962D-2B0C9DF6CA6A}" srcOrd="0" destOrd="0" presId="urn:microsoft.com/office/officeart/2016/7/layout/VerticalDownArrowProcess"/>
    <dgm:cxn modelId="{335051D2-453A-694B-9984-0D7D797E1667}" type="presOf" srcId="{E8A0A440-2C27-4AAA-9A23-FD168B5A25A5}" destId="{7C6B9176-D071-674A-A96E-77A039EEBDA0}" srcOrd="1" destOrd="0" presId="urn:microsoft.com/office/officeart/2016/7/layout/VerticalDownArrowProcess"/>
    <dgm:cxn modelId="{3B653ED3-C2DA-0C42-BE37-C300B79CF727}" type="presOf" srcId="{3B1E1523-0F69-49FC-B64E-855FAF966C23}" destId="{812B5B99-0E8F-8E43-84FC-8B0FF5BEEF80}" srcOrd="0" destOrd="0" presId="urn:microsoft.com/office/officeart/2016/7/layout/VerticalDownArrowProcess"/>
    <dgm:cxn modelId="{79F26CD5-A293-5C48-A2F7-DD6B78D0049C}" type="presOf" srcId="{B62FF685-CBB4-4A9E-9FC3-F2E56E220F38}" destId="{60292C1B-DB26-5948-B4E9-5E7676D45BDD}" srcOrd="0" destOrd="0" presId="urn:microsoft.com/office/officeart/2016/7/layout/VerticalDownArrowProcess"/>
    <dgm:cxn modelId="{757DFCDE-8E32-4A34-905F-523C89FCB062}" srcId="{B62FF685-CBB4-4A9E-9FC3-F2E56E220F38}" destId="{73BA5320-0B9F-4889-8E2B-3FA17714D895}" srcOrd="3" destOrd="0" parTransId="{56AEFE51-01DC-426E-8528-F6B4A8FAA092}" sibTransId="{5DA841FE-1520-4E7A-AF56-16DAF703CBBB}"/>
    <dgm:cxn modelId="{344B37E7-5F56-3942-BB45-59FFDDCE4260}" type="presOf" srcId="{CE8A0C42-A37B-45DF-8733-7C322588B314}" destId="{E8ED0089-466B-6340-A99A-BEF469A597DC}" srcOrd="0" destOrd="0" presId="urn:microsoft.com/office/officeart/2016/7/layout/VerticalDownArrowProcess"/>
    <dgm:cxn modelId="{99AA32F3-F6F7-4D37-AE4C-811A7B6F4746}" srcId="{3B1E1523-0F69-49FC-B64E-855FAF966C23}" destId="{CED10A46-1572-41DB-8CD2-097AB43522FA}" srcOrd="0" destOrd="0" parTransId="{112F9A21-D443-4151-BE14-6F0FDEBB1E33}" sibTransId="{1A745AF8-B3CB-4DF0-B957-B3AF8FBFA2DD}"/>
    <dgm:cxn modelId="{F5B97DFC-2197-D041-B348-C8A336EA5BE4}" type="presOf" srcId="{E8A0A440-2C27-4AAA-9A23-FD168B5A25A5}" destId="{0E59849F-E080-324E-9BE3-83BBD9ABF71E}" srcOrd="0" destOrd="0" presId="urn:microsoft.com/office/officeart/2016/7/layout/VerticalDownArrowProcess"/>
    <dgm:cxn modelId="{3F750705-372D-A743-9A8D-2864D7AC2F7E}" type="presParOf" srcId="{60292C1B-DB26-5948-B4E9-5E7676D45BDD}" destId="{F84F165E-B2DA-6242-8C51-B57D2BA15764}" srcOrd="0" destOrd="0" presId="urn:microsoft.com/office/officeart/2016/7/layout/VerticalDownArrowProcess"/>
    <dgm:cxn modelId="{8B2B97FA-E887-A040-A5C9-EA73090994FA}" type="presParOf" srcId="{F84F165E-B2DA-6242-8C51-B57D2BA15764}" destId="{E8ED0089-466B-6340-A99A-BEF469A597DC}" srcOrd="0" destOrd="0" presId="urn:microsoft.com/office/officeart/2016/7/layout/VerticalDownArrowProcess"/>
    <dgm:cxn modelId="{609B54BD-5469-4646-A615-73BB3E374441}" type="presParOf" srcId="{F84F165E-B2DA-6242-8C51-B57D2BA15764}" destId="{A4DCADCF-8563-134B-BB0A-5850E4C51BBC}" srcOrd="1" destOrd="0" presId="urn:microsoft.com/office/officeart/2016/7/layout/VerticalDownArrowProcess"/>
    <dgm:cxn modelId="{9F04975A-4A1E-094E-A275-D75643B53B8C}" type="presParOf" srcId="{60292C1B-DB26-5948-B4E9-5E7676D45BDD}" destId="{991B4CA5-AFBA-8C48-BF56-84E826442F28}" srcOrd="1" destOrd="0" presId="urn:microsoft.com/office/officeart/2016/7/layout/VerticalDownArrowProcess"/>
    <dgm:cxn modelId="{073296B4-955A-0A45-9CFB-2B08AA8BBDC4}" type="presParOf" srcId="{60292C1B-DB26-5948-B4E9-5E7676D45BDD}" destId="{0A9F453B-285F-DF46-B985-01073ACD4CE7}" srcOrd="2" destOrd="0" presId="urn:microsoft.com/office/officeart/2016/7/layout/VerticalDownArrowProcess"/>
    <dgm:cxn modelId="{2015F034-806D-6442-B400-456D185023A1}" type="presParOf" srcId="{0A9F453B-285F-DF46-B985-01073ACD4CE7}" destId="{642A03E4-BC0A-964E-8015-A2A7B3BD74FC}" srcOrd="0" destOrd="0" presId="urn:microsoft.com/office/officeart/2016/7/layout/VerticalDownArrowProcess"/>
    <dgm:cxn modelId="{E9592E84-6D32-7747-9BD1-667A011B14F4}" type="presParOf" srcId="{0A9F453B-285F-DF46-B985-01073ACD4CE7}" destId="{0D93F229-4174-ED4A-B7C6-930AB17DAEE7}" srcOrd="1" destOrd="0" presId="urn:microsoft.com/office/officeart/2016/7/layout/VerticalDownArrowProcess"/>
    <dgm:cxn modelId="{12531829-34F1-E749-BF2D-CF02593064E1}" type="presParOf" srcId="{0A9F453B-285F-DF46-B985-01073ACD4CE7}" destId="{10256426-7217-A840-AA1A-78A8D54E3879}" srcOrd="2" destOrd="0" presId="urn:microsoft.com/office/officeart/2016/7/layout/VerticalDownArrowProcess"/>
    <dgm:cxn modelId="{1EE02EF3-832E-554E-9160-23E1BA446E62}" type="presParOf" srcId="{60292C1B-DB26-5948-B4E9-5E7676D45BDD}" destId="{4EE4C8CA-790E-B140-8B69-355DECCC509E}" srcOrd="3" destOrd="0" presId="urn:microsoft.com/office/officeart/2016/7/layout/VerticalDownArrowProcess"/>
    <dgm:cxn modelId="{7BD4F52E-2507-C248-ABC1-566A5A6619FB}" type="presParOf" srcId="{60292C1B-DB26-5948-B4E9-5E7676D45BDD}" destId="{07B1E5A1-7DF3-684B-8C37-FB7B4F1B0CFA}" srcOrd="4" destOrd="0" presId="urn:microsoft.com/office/officeart/2016/7/layout/VerticalDownArrowProcess"/>
    <dgm:cxn modelId="{6D217280-B609-6B4E-B257-22545C24BA22}" type="presParOf" srcId="{07B1E5A1-7DF3-684B-8C37-FB7B4F1B0CFA}" destId="{3675FDFA-D490-EC42-982B-F04240DF144E}" srcOrd="0" destOrd="0" presId="urn:microsoft.com/office/officeart/2016/7/layout/VerticalDownArrowProcess"/>
    <dgm:cxn modelId="{A13EECBF-3F7B-624B-8C4A-DF9E5A2ED223}" type="presParOf" srcId="{07B1E5A1-7DF3-684B-8C37-FB7B4F1B0CFA}" destId="{68D778EC-C691-2041-9B4F-CBF984BE72F9}" srcOrd="1" destOrd="0" presId="urn:microsoft.com/office/officeart/2016/7/layout/VerticalDownArrowProcess"/>
    <dgm:cxn modelId="{B6EE2CC1-F8FC-B448-AE1C-65B3234B0733}" type="presParOf" srcId="{07B1E5A1-7DF3-684B-8C37-FB7B4F1B0CFA}" destId="{6AEE6770-6814-124C-A29D-2249DBBB3E06}" srcOrd="2" destOrd="0" presId="urn:microsoft.com/office/officeart/2016/7/layout/VerticalDownArrowProcess"/>
    <dgm:cxn modelId="{D2F93DF3-4CAC-1145-807F-333AF0FF1514}" type="presParOf" srcId="{60292C1B-DB26-5948-B4E9-5E7676D45BDD}" destId="{A28E3780-91B3-CE4D-B167-FE0094BA60ED}" srcOrd="5" destOrd="0" presId="urn:microsoft.com/office/officeart/2016/7/layout/VerticalDownArrowProcess"/>
    <dgm:cxn modelId="{02E0382B-FEF3-5948-A10E-A30C982CD9D8}" type="presParOf" srcId="{60292C1B-DB26-5948-B4E9-5E7676D45BDD}" destId="{CE66F0DA-5871-E342-B314-123CF6BEE0E7}" srcOrd="6" destOrd="0" presId="urn:microsoft.com/office/officeart/2016/7/layout/VerticalDownArrowProcess"/>
    <dgm:cxn modelId="{665356E6-D5CF-B245-8149-DC41FA59F24A}" type="presParOf" srcId="{CE66F0DA-5871-E342-B314-123CF6BEE0E7}" destId="{0E59849F-E080-324E-9BE3-83BBD9ABF71E}" srcOrd="0" destOrd="0" presId="urn:microsoft.com/office/officeart/2016/7/layout/VerticalDownArrowProcess"/>
    <dgm:cxn modelId="{EF2CE6D4-928E-9D45-AA6A-60E680358A50}" type="presParOf" srcId="{CE66F0DA-5871-E342-B314-123CF6BEE0E7}" destId="{7C6B9176-D071-674A-A96E-77A039EEBDA0}" srcOrd="1" destOrd="0" presId="urn:microsoft.com/office/officeart/2016/7/layout/VerticalDownArrowProcess"/>
    <dgm:cxn modelId="{111953EB-8807-8E48-B61F-9A5EA0B5C811}" type="presParOf" srcId="{CE66F0DA-5871-E342-B314-123CF6BEE0E7}" destId="{CED6241A-1912-BE4D-962D-2B0C9DF6CA6A}" srcOrd="2" destOrd="0" presId="urn:microsoft.com/office/officeart/2016/7/layout/VerticalDownArrowProcess"/>
    <dgm:cxn modelId="{73DB23D0-F033-954C-9004-87C0F26FBCC6}" type="presParOf" srcId="{60292C1B-DB26-5948-B4E9-5E7676D45BDD}" destId="{4AA12D6D-298C-C24D-B149-FD01C58193D7}" srcOrd="7" destOrd="0" presId="urn:microsoft.com/office/officeart/2016/7/layout/VerticalDownArrowProcess"/>
    <dgm:cxn modelId="{16934E98-6A76-514B-B58D-0A17FAC5B47C}" type="presParOf" srcId="{60292C1B-DB26-5948-B4E9-5E7676D45BDD}" destId="{A109910D-B173-D449-A5D8-6F4CC72BBE1A}" srcOrd="8" destOrd="0" presId="urn:microsoft.com/office/officeart/2016/7/layout/VerticalDownArrowProcess"/>
    <dgm:cxn modelId="{6BD804FB-454E-BA4B-B22A-9C187390675D}" type="presParOf" srcId="{A109910D-B173-D449-A5D8-6F4CC72BBE1A}" destId="{812B5B99-0E8F-8E43-84FC-8B0FF5BEEF80}" srcOrd="0" destOrd="0" presId="urn:microsoft.com/office/officeart/2016/7/layout/VerticalDownArrowProcess"/>
    <dgm:cxn modelId="{A9C4EFBF-4A57-4547-9527-D4258F5245F1}" type="presParOf" srcId="{A109910D-B173-D449-A5D8-6F4CC72BBE1A}" destId="{BFC288FC-DDCF-194D-8ABF-4593488B8B20}" srcOrd="1" destOrd="0" presId="urn:microsoft.com/office/officeart/2016/7/layout/VerticalDownArrowProcess"/>
    <dgm:cxn modelId="{18B7FB1F-03E8-B44A-A51F-85A1D8DA661D}" type="presParOf" srcId="{A109910D-B173-D449-A5D8-6F4CC72BBE1A}" destId="{44260D62-E6C3-D846-BEC5-C49E4587B343}" srcOrd="2" destOrd="0" presId="urn:microsoft.com/office/officeart/2016/7/layout/VerticalDown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43D1093-EBA2-4F6A-AC89-EC79C0719852}"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en-US"/>
        </a:p>
      </dgm:t>
    </dgm:pt>
    <dgm:pt modelId="{E548F478-0DF7-4C11-9969-E952211309D9}">
      <dgm:prSet/>
      <dgm:spPr/>
      <dgm:t>
        <a:bodyPr/>
        <a:lstStyle/>
        <a:p>
          <a:r>
            <a:rPr lang="en-US" dirty="0"/>
            <a:t>Experiments</a:t>
          </a:r>
        </a:p>
      </dgm:t>
    </dgm:pt>
    <dgm:pt modelId="{CA20E765-5EC8-49EE-A903-38BDFE85C011}" type="parTrans" cxnId="{0A856BA4-B9B8-4F09-BCF8-829001271AD9}">
      <dgm:prSet/>
      <dgm:spPr/>
      <dgm:t>
        <a:bodyPr/>
        <a:lstStyle/>
        <a:p>
          <a:endParaRPr lang="en-US"/>
        </a:p>
      </dgm:t>
    </dgm:pt>
    <dgm:pt modelId="{265AFDE1-333D-4D0B-ADE9-7383C0A26E93}" type="sibTrans" cxnId="{0A856BA4-B9B8-4F09-BCF8-829001271AD9}">
      <dgm:prSet/>
      <dgm:spPr/>
      <dgm:t>
        <a:bodyPr/>
        <a:lstStyle/>
        <a:p>
          <a:endParaRPr lang="en-US"/>
        </a:p>
      </dgm:t>
    </dgm:pt>
    <dgm:pt modelId="{8C5ADA3F-B30B-4CDB-974D-8758F7683987}">
      <dgm:prSet/>
      <dgm:spPr/>
      <dgm:t>
        <a:bodyPr/>
        <a:lstStyle/>
        <a:p>
          <a:r>
            <a:rPr lang="en-US"/>
            <a:t>Body check chart</a:t>
          </a:r>
        </a:p>
      </dgm:t>
    </dgm:pt>
    <dgm:pt modelId="{95BAC7EA-2BBA-494F-9BDF-DF941EADA280}" type="parTrans" cxnId="{7A312BB9-84AA-4FEF-BEC3-DF482BFA97B9}">
      <dgm:prSet/>
      <dgm:spPr/>
      <dgm:t>
        <a:bodyPr/>
        <a:lstStyle/>
        <a:p>
          <a:endParaRPr lang="en-US"/>
        </a:p>
      </dgm:t>
    </dgm:pt>
    <dgm:pt modelId="{10E3935C-CB21-4783-B068-0386D6DEFBAE}" type="sibTrans" cxnId="{7A312BB9-84AA-4FEF-BEC3-DF482BFA97B9}">
      <dgm:prSet/>
      <dgm:spPr/>
      <dgm:t>
        <a:bodyPr/>
        <a:lstStyle/>
        <a:p>
          <a:endParaRPr lang="en-US"/>
        </a:p>
      </dgm:t>
    </dgm:pt>
    <dgm:pt modelId="{526B03EE-0A6B-E140-BE7F-D5F2B8DFF38C}" type="pres">
      <dgm:prSet presAssocID="{E43D1093-EBA2-4F6A-AC89-EC79C0719852}" presName="linear" presStyleCnt="0">
        <dgm:presLayoutVars>
          <dgm:dir/>
          <dgm:animLvl val="lvl"/>
          <dgm:resizeHandles val="exact"/>
        </dgm:presLayoutVars>
      </dgm:prSet>
      <dgm:spPr/>
    </dgm:pt>
    <dgm:pt modelId="{071A1800-DB5A-E943-82B1-429BB0F7D9D2}" type="pres">
      <dgm:prSet presAssocID="{E548F478-0DF7-4C11-9969-E952211309D9}" presName="parentLin" presStyleCnt="0"/>
      <dgm:spPr/>
    </dgm:pt>
    <dgm:pt modelId="{217FD94F-0F97-BF40-829F-119E7D76EEF0}" type="pres">
      <dgm:prSet presAssocID="{E548F478-0DF7-4C11-9969-E952211309D9}" presName="parentLeftMargin" presStyleLbl="node1" presStyleIdx="0" presStyleCnt="2"/>
      <dgm:spPr/>
    </dgm:pt>
    <dgm:pt modelId="{22B1A6B9-ED4C-5345-9574-2187B09049C7}" type="pres">
      <dgm:prSet presAssocID="{E548F478-0DF7-4C11-9969-E952211309D9}" presName="parentText" presStyleLbl="node1" presStyleIdx="0" presStyleCnt="2">
        <dgm:presLayoutVars>
          <dgm:chMax val="0"/>
          <dgm:bulletEnabled val="1"/>
        </dgm:presLayoutVars>
      </dgm:prSet>
      <dgm:spPr/>
    </dgm:pt>
    <dgm:pt modelId="{E31DB6E6-DA5C-CB44-9210-5D1CA0D1E0BD}" type="pres">
      <dgm:prSet presAssocID="{E548F478-0DF7-4C11-9969-E952211309D9}" presName="negativeSpace" presStyleCnt="0"/>
      <dgm:spPr/>
    </dgm:pt>
    <dgm:pt modelId="{5C20F53A-0BB2-3943-B5D7-ACC57A18B178}" type="pres">
      <dgm:prSet presAssocID="{E548F478-0DF7-4C11-9969-E952211309D9}" presName="childText" presStyleLbl="conFgAcc1" presStyleIdx="0" presStyleCnt="2">
        <dgm:presLayoutVars>
          <dgm:bulletEnabled val="1"/>
        </dgm:presLayoutVars>
      </dgm:prSet>
      <dgm:spPr/>
    </dgm:pt>
    <dgm:pt modelId="{061C1C00-5F27-B349-866B-20DA4EE1BB68}" type="pres">
      <dgm:prSet presAssocID="{265AFDE1-333D-4D0B-ADE9-7383C0A26E93}" presName="spaceBetweenRectangles" presStyleCnt="0"/>
      <dgm:spPr/>
    </dgm:pt>
    <dgm:pt modelId="{750DC4CF-24F0-C744-A064-582E991D1B88}" type="pres">
      <dgm:prSet presAssocID="{8C5ADA3F-B30B-4CDB-974D-8758F7683987}" presName="parentLin" presStyleCnt="0"/>
      <dgm:spPr/>
    </dgm:pt>
    <dgm:pt modelId="{B28D7A2E-D859-E44C-959C-61A1A71CAEF5}" type="pres">
      <dgm:prSet presAssocID="{8C5ADA3F-B30B-4CDB-974D-8758F7683987}" presName="parentLeftMargin" presStyleLbl="node1" presStyleIdx="0" presStyleCnt="2"/>
      <dgm:spPr/>
    </dgm:pt>
    <dgm:pt modelId="{47022E88-EDDC-DA44-BC86-9B20BA9995AC}" type="pres">
      <dgm:prSet presAssocID="{8C5ADA3F-B30B-4CDB-974D-8758F7683987}" presName="parentText" presStyleLbl="node1" presStyleIdx="1" presStyleCnt="2">
        <dgm:presLayoutVars>
          <dgm:chMax val="0"/>
          <dgm:bulletEnabled val="1"/>
        </dgm:presLayoutVars>
      </dgm:prSet>
      <dgm:spPr/>
    </dgm:pt>
    <dgm:pt modelId="{BA36CFF4-C543-CB49-9B56-70EFA2C33B8D}" type="pres">
      <dgm:prSet presAssocID="{8C5ADA3F-B30B-4CDB-974D-8758F7683987}" presName="negativeSpace" presStyleCnt="0"/>
      <dgm:spPr/>
    </dgm:pt>
    <dgm:pt modelId="{2F33007E-D43D-5549-90D7-9F3F533DE8DA}" type="pres">
      <dgm:prSet presAssocID="{8C5ADA3F-B30B-4CDB-974D-8758F7683987}" presName="childText" presStyleLbl="conFgAcc1" presStyleIdx="1" presStyleCnt="2">
        <dgm:presLayoutVars>
          <dgm:bulletEnabled val="1"/>
        </dgm:presLayoutVars>
      </dgm:prSet>
      <dgm:spPr/>
    </dgm:pt>
  </dgm:ptLst>
  <dgm:cxnLst>
    <dgm:cxn modelId="{EAFCE902-BF23-4B4A-B143-B2B4A04B36C0}" type="presOf" srcId="{E548F478-0DF7-4C11-9969-E952211309D9}" destId="{22B1A6B9-ED4C-5345-9574-2187B09049C7}" srcOrd="1" destOrd="0" presId="urn:microsoft.com/office/officeart/2005/8/layout/list1"/>
    <dgm:cxn modelId="{3162FE6D-20C7-0145-8FA5-C4C73F79066C}" type="presOf" srcId="{E43D1093-EBA2-4F6A-AC89-EC79C0719852}" destId="{526B03EE-0A6B-E140-BE7F-D5F2B8DFF38C}" srcOrd="0" destOrd="0" presId="urn:microsoft.com/office/officeart/2005/8/layout/list1"/>
    <dgm:cxn modelId="{6CA1C3A3-3E9F-B541-84AF-E855EB6BB688}" type="presOf" srcId="{8C5ADA3F-B30B-4CDB-974D-8758F7683987}" destId="{47022E88-EDDC-DA44-BC86-9B20BA9995AC}" srcOrd="1" destOrd="0" presId="urn:microsoft.com/office/officeart/2005/8/layout/list1"/>
    <dgm:cxn modelId="{0A856BA4-B9B8-4F09-BCF8-829001271AD9}" srcId="{E43D1093-EBA2-4F6A-AC89-EC79C0719852}" destId="{E548F478-0DF7-4C11-9969-E952211309D9}" srcOrd="0" destOrd="0" parTransId="{CA20E765-5EC8-49EE-A903-38BDFE85C011}" sibTransId="{265AFDE1-333D-4D0B-ADE9-7383C0A26E93}"/>
    <dgm:cxn modelId="{7A312BB9-84AA-4FEF-BEC3-DF482BFA97B9}" srcId="{E43D1093-EBA2-4F6A-AC89-EC79C0719852}" destId="{8C5ADA3F-B30B-4CDB-974D-8758F7683987}" srcOrd="1" destOrd="0" parTransId="{95BAC7EA-2BBA-494F-9BDF-DF941EADA280}" sibTransId="{10E3935C-CB21-4783-B068-0386D6DEFBAE}"/>
    <dgm:cxn modelId="{47132CC7-B622-7342-ACEB-FF397FB75B2F}" type="presOf" srcId="{8C5ADA3F-B30B-4CDB-974D-8758F7683987}" destId="{B28D7A2E-D859-E44C-959C-61A1A71CAEF5}" srcOrd="0" destOrd="0" presId="urn:microsoft.com/office/officeart/2005/8/layout/list1"/>
    <dgm:cxn modelId="{1DAD00FC-CFFC-D649-A830-13051A9BF97A}" type="presOf" srcId="{E548F478-0DF7-4C11-9969-E952211309D9}" destId="{217FD94F-0F97-BF40-829F-119E7D76EEF0}" srcOrd="0" destOrd="0" presId="urn:microsoft.com/office/officeart/2005/8/layout/list1"/>
    <dgm:cxn modelId="{17E30101-C581-7248-BA0C-D4C976563676}" type="presParOf" srcId="{526B03EE-0A6B-E140-BE7F-D5F2B8DFF38C}" destId="{071A1800-DB5A-E943-82B1-429BB0F7D9D2}" srcOrd="0" destOrd="0" presId="urn:microsoft.com/office/officeart/2005/8/layout/list1"/>
    <dgm:cxn modelId="{FC27E2BD-E71A-EE4A-98B5-6E2023ED131C}" type="presParOf" srcId="{071A1800-DB5A-E943-82B1-429BB0F7D9D2}" destId="{217FD94F-0F97-BF40-829F-119E7D76EEF0}" srcOrd="0" destOrd="0" presId="urn:microsoft.com/office/officeart/2005/8/layout/list1"/>
    <dgm:cxn modelId="{0C73CFFE-D2C9-954F-9AC9-FAB9EEB880D9}" type="presParOf" srcId="{071A1800-DB5A-E943-82B1-429BB0F7D9D2}" destId="{22B1A6B9-ED4C-5345-9574-2187B09049C7}" srcOrd="1" destOrd="0" presId="urn:microsoft.com/office/officeart/2005/8/layout/list1"/>
    <dgm:cxn modelId="{311F048C-9401-5D4E-B97C-986738D32101}" type="presParOf" srcId="{526B03EE-0A6B-E140-BE7F-D5F2B8DFF38C}" destId="{E31DB6E6-DA5C-CB44-9210-5D1CA0D1E0BD}" srcOrd="1" destOrd="0" presId="urn:microsoft.com/office/officeart/2005/8/layout/list1"/>
    <dgm:cxn modelId="{5488436F-71A1-0341-BFCB-7EDF6518A811}" type="presParOf" srcId="{526B03EE-0A6B-E140-BE7F-D5F2B8DFF38C}" destId="{5C20F53A-0BB2-3943-B5D7-ACC57A18B178}" srcOrd="2" destOrd="0" presId="urn:microsoft.com/office/officeart/2005/8/layout/list1"/>
    <dgm:cxn modelId="{E9410B88-A1F2-D540-9A84-6BFA9DBE038E}" type="presParOf" srcId="{526B03EE-0A6B-E140-BE7F-D5F2B8DFF38C}" destId="{061C1C00-5F27-B349-866B-20DA4EE1BB68}" srcOrd="3" destOrd="0" presId="urn:microsoft.com/office/officeart/2005/8/layout/list1"/>
    <dgm:cxn modelId="{FAC497A9-80F9-D04C-B7C4-320DB3EDA697}" type="presParOf" srcId="{526B03EE-0A6B-E140-BE7F-D5F2B8DFF38C}" destId="{750DC4CF-24F0-C744-A064-582E991D1B88}" srcOrd="4" destOrd="0" presId="urn:microsoft.com/office/officeart/2005/8/layout/list1"/>
    <dgm:cxn modelId="{CC0F055D-38DB-2742-9D84-A42769069287}" type="presParOf" srcId="{750DC4CF-24F0-C744-A064-582E991D1B88}" destId="{B28D7A2E-D859-E44C-959C-61A1A71CAEF5}" srcOrd="0" destOrd="0" presId="urn:microsoft.com/office/officeart/2005/8/layout/list1"/>
    <dgm:cxn modelId="{BCB5A57E-248B-1C44-9825-6ED25E21357B}" type="presParOf" srcId="{750DC4CF-24F0-C744-A064-582E991D1B88}" destId="{47022E88-EDDC-DA44-BC86-9B20BA9995AC}" srcOrd="1" destOrd="0" presId="urn:microsoft.com/office/officeart/2005/8/layout/list1"/>
    <dgm:cxn modelId="{E777BC29-B8F3-3844-977A-7CEB64368A18}" type="presParOf" srcId="{526B03EE-0A6B-E140-BE7F-D5F2B8DFF38C}" destId="{BA36CFF4-C543-CB49-9B56-70EFA2C33B8D}" srcOrd="5" destOrd="0" presId="urn:microsoft.com/office/officeart/2005/8/layout/list1"/>
    <dgm:cxn modelId="{109750B7-D69C-AD40-8299-493636647910}" type="presParOf" srcId="{526B03EE-0A6B-E140-BE7F-D5F2B8DFF38C}" destId="{2F33007E-D43D-5549-90D7-9F3F533DE8DA}"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777454F-1DEA-4D1B-8E5B-857164CFDCB1}" type="doc">
      <dgm:prSet loTypeId="urn:microsoft.com/office/officeart/2005/8/layout/chevron1" loCatId="process" qsTypeId="urn:microsoft.com/office/officeart/2005/8/quickstyle/simple5" qsCatId="simple" csTypeId="urn:microsoft.com/office/officeart/2005/8/colors/colorful2" csCatId="colorful"/>
      <dgm:spPr/>
      <dgm:t>
        <a:bodyPr/>
        <a:lstStyle/>
        <a:p>
          <a:endParaRPr lang="en-US"/>
        </a:p>
      </dgm:t>
    </dgm:pt>
    <dgm:pt modelId="{A3EB3C7C-C18B-4D9C-806B-1A52AB85A772}">
      <dgm:prSet/>
      <dgm:spPr/>
      <dgm:t>
        <a:bodyPr/>
        <a:lstStyle/>
        <a:p>
          <a:r>
            <a:rPr lang="en-US"/>
            <a:t>Check my body</a:t>
          </a:r>
        </a:p>
      </dgm:t>
    </dgm:pt>
    <dgm:pt modelId="{0773981E-2D92-4D29-9B02-A1D0A9BB918C}" type="parTrans" cxnId="{4811CFB4-32F3-4D76-AC26-740045CFCC95}">
      <dgm:prSet/>
      <dgm:spPr/>
      <dgm:t>
        <a:bodyPr/>
        <a:lstStyle/>
        <a:p>
          <a:endParaRPr lang="en-US"/>
        </a:p>
      </dgm:t>
    </dgm:pt>
    <dgm:pt modelId="{681B89E7-F40A-4AC2-B390-87D4342C4651}" type="sibTrans" cxnId="{4811CFB4-32F3-4D76-AC26-740045CFCC95}">
      <dgm:prSet/>
      <dgm:spPr/>
      <dgm:t>
        <a:bodyPr/>
        <a:lstStyle/>
        <a:p>
          <a:endParaRPr lang="en-US"/>
        </a:p>
      </dgm:t>
    </dgm:pt>
    <dgm:pt modelId="{7BED3D63-89B7-410E-BCF4-CA54D17AF47C}">
      <dgm:prSet/>
      <dgm:spPr/>
      <dgm:t>
        <a:bodyPr/>
        <a:lstStyle/>
        <a:p>
          <a:r>
            <a:rPr lang="en-US"/>
            <a:t>Check my emotion</a:t>
          </a:r>
        </a:p>
      </dgm:t>
    </dgm:pt>
    <dgm:pt modelId="{AB473275-C6A2-4825-8ED2-25BD78C61595}" type="parTrans" cxnId="{8CC9D215-9367-4BA3-8C1A-B2F6BE031FED}">
      <dgm:prSet/>
      <dgm:spPr/>
      <dgm:t>
        <a:bodyPr/>
        <a:lstStyle/>
        <a:p>
          <a:endParaRPr lang="en-US"/>
        </a:p>
      </dgm:t>
    </dgm:pt>
    <dgm:pt modelId="{66C8D6B4-FB6D-4655-8016-14B67C9BBC00}" type="sibTrans" cxnId="{8CC9D215-9367-4BA3-8C1A-B2F6BE031FED}">
      <dgm:prSet/>
      <dgm:spPr/>
      <dgm:t>
        <a:bodyPr/>
        <a:lstStyle/>
        <a:p>
          <a:endParaRPr lang="en-US"/>
        </a:p>
      </dgm:t>
    </dgm:pt>
    <dgm:pt modelId="{3074BC90-CB76-1546-B251-6053C89FA93C}" type="pres">
      <dgm:prSet presAssocID="{D777454F-1DEA-4D1B-8E5B-857164CFDCB1}" presName="Name0" presStyleCnt="0">
        <dgm:presLayoutVars>
          <dgm:dir/>
          <dgm:animLvl val="lvl"/>
          <dgm:resizeHandles val="exact"/>
        </dgm:presLayoutVars>
      </dgm:prSet>
      <dgm:spPr/>
    </dgm:pt>
    <dgm:pt modelId="{A67EE300-6D13-A84E-AFF4-098B6F1409C6}" type="pres">
      <dgm:prSet presAssocID="{A3EB3C7C-C18B-4D9C-806B-1A52AB85A772}" presName="parTxOnly" presStyleLbl="node1" presStyleIdx="0" presStyleCnt="2">
        <dgm:presLayoutVars>
          <dgm:chMax val="0"/>
          <dgm:chPref val="0"/>
          <dgm:bulletEnabled val="1"/>
        </dgm:presLayoutVars>
      </dgm:prSet>
      <dgm:spPr/>
    </dgm:pt>
    <dgm:pt modelId="{318D2214-862A-D34E-8AE9-F0A9F1696349}" type="pres">
      <dgm:prSet presAssocID="{681B89E7-F40A-4AC2-B390-87D4342C4651}" presName="parTxOnlySpace" presStyleCnt="0"/>
      <dgm:spPr/>
    </dgm:pt>
    <dgm:pt modelId="{11B82057-4944-1F45-BAFA-70EC27819EA6}" type="pres">
      <dgm:prSet presAssocID="{7BED3D63-89B7-410E-BCF4-CA54D17AF47C}" presName="parTxOnly" presStyleLbl="node1" presStyleIdx="1" presStyleCnt="2">
        <dgm:presLayoutVars>
          <dgm:chMax val="0"/>
          <dgm:chPref val="0"/>
          <dgm:bulletEnabled val="1"/>
        </dgm:presLayoutVars>
      </dgm:prSet>
      <dgm:spPr/>
    </dgm:pt>
  </dgm:ptLst>
  <dgm:cxnLst>
    <dgm:cxn modelId="{8CC9D215-9367-4BA3-8C1A-B2F6BE031FED}" srcId="{D777454F-1DEA-4D1B-8E5B-857164CFDCB1}" destId="{7BED3D63-89B7-410E-BCF4-CA54D17AF47C}" srcOrd="1" destOrd="0" parTransId="{AB473275-C6A2-4825-8ED2-25BD78C61595}" sibTransId="{66C8D6B4-FB6D-4655-8016-14B67C9BBC00}"/>
    <dgm:cxn modelId="{4217B818-7A01-6B4A-AD34-B18210EB1E92}" type="presOf" srcId="{A3EB3C7C-C18B-4D9C-806B-1A52AB85A772}" destId="{A67EE300-6D13-A84E-AFF4-098B6F1409C6}" srcOrd="0" destOrd="0" presId="urn:microsoft.com/office/officeart/2005/8/layout/chevron1"/>
    <dgm:cxn modelId="{38517F89-EA58-CE4A-8BAB-4471FBC3F1EC}" type="presOf" srcId="{D777454F-1DEA-4D1B-8E5B-857164CFDCB1}" destId="{3074BC90-CB76-1546-B251-6053C89FA93C}" srcOrd="0" destOrd="0" presId="urn:microsoft.com/office/officeart/2005/8/layout/chevron1"/>
    <dgm:cxn modelId="{4811CFB4-32F3-4D76-AC26-740045CFCC95}" srcId="{D777454F-1DEA-4D1B-8E5B-857164CFDCB1}" destId="{A3EB3C7C-C18B-4D9C-806B-1A52AB85A772}" srcOrd="0" destOrd="0" parTransId="{0773981E-2D92-4D29-9B02-A1D0A9BB918C}" sibTransId="{681B89E7-F40A-4AC2-B390-87D4342C4651}"/>
    <dgm:cxn modelId="{564609D6-2144-1E4B-B94E-52833676BC33}" type="presOf" srcId="{7BED3D63-89B7-410E-BCF4-CA54D17AF47C}" destId="{11B82057-4944-1F45-BAFA-70EC27819EA6}" srcOrd="0" destOrd="0" presId="urn:microsoft.com/office/officeart/2005/8/layout/chevron1"/>
    <dgm:cxn modelId="{FCEB580D-4AFE-AE49-9782-BED0A64D6527}" type="presParOf" srcId="{3074BC90-CB76-1546-B251-6053C89FA93C}" destId="{A67EE300-6D13-A84E-AFF4-098B6F1409C6}" srcOrd="0" destOrd="0" presId="urn:microsoft.com/office/officeart/2005/8/layout/chevron1"/>
    <dgm:cxn modelId="{F3696661-3928-F146-A3DB-087288E27DBA}" type="presParOf" srcId="{3074BC90-CB76-1546-B251-6053C89FA93C}" destId="{318D2214-862A-D34E-8AE9-F0A9F1696349}" srcOrd="1" destOrd="0" presId="urn:microsoft.com/office/officeart/2005/8/layout/chevron1"/>
    <dgm:cxn modelId="{014CE7DF-7803-684D-931A-B79501D37D28}" type="presParOf" srcId="{3074BC90-CB76-1546-B251-6053C89FA93C}" destId="{11B82057-4944-1F45-BAFA-70EC27819EA6}" srcOrd="2" destOrd="0" presId="urn:microsoft.com/office/officeart/2005/8/layout/chevro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52545D9-FA5A-4F1C-A19F-342B61A9DEAF}"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27ACA719-0778-4F6D-AC5D-1570672574A2}">
      <dgm:prSet/>
      <dgm:spPr/>
      <dgm:t>
        <a:bodyPr/>
        <a:lstStyle/>
        <a:p>
          <a:r>
            <a:rPr lang="en-US"/>
            <a:t>Lesson 21: My body can feel comfortable, my body can feel uncomfortable</a:t>
          </a:r>
        </a:p>
      </dgm:t>
    </dgm:pt>
    <dgm:pt modelId="{A6790EF3-C68A-4533-AC61-9EDC7EC92C40}" type="parTrans" cxnId="{6DB98D56-62F8-49D8-BB80-04B041713A25}">
      <dgm:prSet/>
      <dgm:spPr/>
      <dgm:t>
        <a:bodyPr/>
        <a:lstStyle/>
        <a:p>
          <a:endParaRPr lang="en-US"/>
        </a:p>
      </dgm:t>
    </dgm:pt>
    <dgm:pt modelId="{A2BE5812-E1CB-406B-B9D9-4D03CADBF6BF}" type="sibTrans" cxnId="{6DB98D56-62F8-49D8-BB80-04B041713A25}">
      <dgm:prSet/>
      <dgm:spPr/>
      <dgm:t>
        <a:bodyPr/>
        <a:lstStyle/>
        <a:p>
          <a:endParaRPr lang="en-US"/>
        </a:p>
      </dgm:t>
    </dgm:pt>
    <dgm:pt modelId="{365861E1-76DB-4AB4-B776-48B3CCEB4461}">
      <dgm:prSet/>
      <dgm:spPr/>
      <dgm:t>
        <a:bodyPr/>
        <a:lstStyle/>
        <a:p>
          <a:r>
            <a:rPr lang="en-US"/>
            <a:t>Lesson 22: I can change the way my body feels</a:t>
          </a:r>
        </a:p>
      </dgm:t>
    </dgm:pt>
    <dgm:pt modelId="{E708E391-AB91-4FFB-801D-AC0F07D272AF}" type="parTrans" cxnId="{37C8F7AE-D0AB-40E3-BC90-47C9248644DD}">
      <dgm:prSet/>
      <dgm:spPr/>
      <dgm:t>
        <a:bodyPr/>
        <a:lstStyle/>
        <a:p>
          <a:endParaRPr lang="en-US"/>
        </a:p>
      </dgm:t>
    </dgm:pt>
    <dgm:pt modelId="{EF802DC7-40F9-4CE9-90A5-EB599255891E}" type="sibTrans" cxnId="{37C8F7AE-D0AB-40E3-BC90-47C9248644DD}">
      <dgm:prSet/>
      <dgm:spPr/>
      <dgm:t>
        <a:bodyPr/>
        <a:lstStyle/>
        <a:p>
          <a:endParaRPr lang="en-US"/>
        </a:p>
      </dgm:t>
    </dgm:pt>
    <dgm:pt modelId="{854D9DFC-5BD5-4DE0-8B95-ECAB1C27AB56}">
      <dgm:prSet/>
      <dgm:spPr/>
      <dgm:t>
        <a:bodyPr/>
        <a:lstStyle/>
        <a:p>
          <a:r>
            <a:rPr lang="en-US"/>
            <a:t>Lesson 23: I can change the way my body feels when it is uncomfortable</a:t>
          </a:r>
        </a:p>
      </dgm:t>
    </dgm:pt>
    <dgm:pt modelId="{0D3FECE6-7700-4976-8136-D1DC9D5D4553}" type="parTrans" cxnId="{90220B0A-25BB-4E88-859B-A47938C4EC49}">
      <dgm:prSet/>
      <dgm:spPr/>
      <dgm:t>
        <a:bodyPr/>
        <a:lstStyle/>
        <a:p>
          <a:endParaRPr lang="en-US"/>
        </a:p>
      </dgm:t>
    </dgm:pt>
    <dgm:pt modelId="{834BA965-74DC-4B3A-B908-D6CDF9797953}" type="sibTrans" cxnId="{90220B0A-25BB-4E88-859B-A47938C4EC49}">
      <dgm:prSet/>
      <dgm:spPr/>
      <dgm:t>
        <a:bodyPr/>
        <a:lstStyle/>
        <a:p>
          <a:endParaRPr lang="en-US"/>
        </a:p>
      </dgm:t>
    </dgm:pt>
    <dgm:pt modelId="{9AA9402A-F21A-4022-BBB5-D21B35E20C27}">
      <dgm:prSet/>
      <dgm:spPr/>
      <dgm:t>
        <a:bodyPr/>
        <a:lstStyle/>
        <a:p>
          <a:r>
            <a:rPr lang="en-US"/>
            <a:t>Lesson 24: Discovering new feel-good actions</a:t>
          </a:r>
        </a:p>
      </dgm:t>
    </dgm:pt>
    <dgm:pt modelId="{21B79515-E934-4CB9-AF33-9EDCE7877F28}" type="parTrans" cxnId="{F0993E00-1F86-476B-BE43-E4A1613A9149}">
      <dgm:prSet/>
      <dgm:spPr/>
      <dgm:t>
        <a:bodyPr/>
        <a:lstStyle/>
        <a:p>
          <a:endParaRPr lang="en-US"/>
        </a:p>
      </dgm:t>
    </dgm:pt>
    <dgm:pt modelId="{7CEC8E6A-975F-45F1-A0BB-F38729A8B3E7}" type="sibTrans" cxnId="{F0993E00-1F86-476B-BE43-E4A1613A9149}">
      <dgm:prSet/>
      <dgm:spPr/>
      <dgm:t>
        <a:bodyPr/>
        <a:lstStyle/>
        <a:p>
          <a:endParaRPr lang="en-US"/>
        </a:p>
      </dgm:t>
    </dgm:pt>
    <dgm:pt modelId="{8AD75125-0E4B-43C1-B15D-E4BF08A59DD6}">
      <dgm:prSet/>
      <dgm:spPr/>
      <dgm:t>
        <a:bodyPr/>
        <a:lstStyle/>
        <a:p>
          <a:r>
            <a:rPr lang="en-US"/>
            <a:t>Lesson 25: Making my own feel-good menu</a:t>
          </a:r>
        </a:p>
      </dgm:t>
    </dgm:pt>
    <dgm:pt modelId="{C6EE053B-4C86-4B96-B428-90F321AE4957}" type="parTrans" cxnId="{A524159A-F2CF-4133-8721-931375B76154}">
      <dgm:prSet/>
      <dgm:spPr/>
      <dgm:t>
        <a:bodyPr/>
        <a:lstStyle/>
        <a:p>
          <a:endParaRPr lang="en-US"/>
        </a:p>
      </dgm:t>
    </dgm:pt>
    <dgm:pt modelId="{A2BD265F-3279-4AEC-B07D-888897871152}" type="sibTrans" cxnId="{A524159A-F2CF-4133-8721-931375B76154}">
      <dgm:prSet/>
      <dgm:spPr/>
      <dgm:t>
        <a:bodyPr/>
        <a:lstStyle/>
        <a:p>
          <a:endParaRPr lang="en-US"/>
        </a:p>
      </dgm:t>
    </dgm:pt>
    <dgm:pt modelId="{F27AE726-8172-604D-8B0B-19850540B99B}" type="pres">
      <dgm:prSet presAssocID="{052545D9-FA5A-4F1C-A19F-342B61A9DEAF}" presName="vert0" presStyleCnt="0">
        <dgm:presLayoutVars>
          <dgm:dir/>
          <dgm:animOne val="branch"/>
          <dgm:animLvl val="lvl"/>
        </dgm:presLayoutVars>
      </dgm:prSet>
      <dgm:spPr/>
    </dgm:pt>
    <dgm:pt modelId="{F2B5910E-F095-CA4C-BE59-B9BB0274871B}" type="pres">
      <dgm:prSet presAssocID="{27ACA719-0778-4F6D-AC5D-1570672574A2}" presName="thickLine" presStyleLbl="alignNode1" presStyleIdx="0" presStyleCnt="5"/>
      <dgm:spPr/>
    </dgm:pt>
    <dgm:pt modelId="{F408A1A6-568C-A04F-B5EC-4F5878DC794F}" type="pres">
      <dgm:prSet presAssocID="{27ACA719-0778-4F6D-AC5D-1570672574A2}" presName="horz1" presStyleCnt="0"/>
      <dgm:spPr/>
    </dgm:pt>
    <dgm:pt modelId="{CDF925B4-2443-6247-BC40-29A92CE86346}" type="pres">
      <dgm:prSet presAssocID="{27ACA719-0778-4F6D-AC5D-1570672574A2}" presName="tx1" presStyleLbl="revTx" presStyleIdx="0" presStyleCnt="5"/>
      <dgm:spPr/>
    </dgm:pt>
    <dgm:pt modelId="{0E40F60F-BA52-4B48-85CB-A6AC8C16E5AC}" type="pres">
      <dgm:prSet presAssocID="{27ACA719-0778-4F6D-AC5D-1570672574A2}" presName="vert1" presStyleCnt="0"/>
      <dgm:spPr/>
    </dgm:pt>
    <dgm:pt modelId="{534423FE-5727-3547-BB6D-2ACC1CE6E1EE}" type="pres">
      <dgm:prSet presAssocID="{365861E1-76DB-4AB4-B776-48B3CCEB4461}" presName="thickLine" presStyleLbl="alignNode1" presStyleIdx="1" presStyleCnt="5"/>
      <dgm:spPr/>
    </dgm:pt>
    <dgm:pt modelId="{5A2B11E6-FFFE-7E45-A359-1D8A35B7AA5A}" type="pres">
      <dgm:prSet presAssocID="{365861E1-76DB-4AB4-B776-48B3CCEB4461}" presName="horz1" presStyleCnt="0"/>
      <dgm:spPr/>
    </dgm:pt>
    <dgm:pt modelId="{BD2B7E49-B348-414B-A55B-2599C9ABD2E5}" type="pres">
      <dgm:prSet presAssocID="{365861E1-76DB-4AB4-B776-48B3CCEB4461}" presName="tx1" presStyleLbl="revTx" presStyleIdx="1" presStyleCnt="5"/>
      <dgm:spPr/>
    </dgm:pt>
    <dgm:pt modelId="{94660822-D9CA-8245-9EAD-B12D7C90A5D9}" type="pres">
      <dgm:prSet presAssocID="{365861E1-76DB-4AB4-B776-48B3CCEB4461}" presName="vert1" presStyleCnt="0"/>
      <dgm:spPr/>
    </dgm:pt>
    <dgm:pt modelId="{2ADECE9F-29EA-8448-8E28-447B32B0BEAE}" type="pres">
      <dgm:prSet presAssocID="{854D9DFC-5BD5-4DE0-8B95-ECAB1C27AB56}" presName="thickLine" presStyleLbl="alignNode1" presStyleIdx="2" presStyleCnt="5"/>
      <dgm:spPr/>
    </dgm:pt>
    <dgm:pt modelId="{6ADF22A0-B226-E244-AB99-354799118DFE}" type="pres">
      <dgm:prSet presAssocID="{854D9DFC-5BD5-4DE0-8B95-ECAB1C27AB56}" presName="horz1" presStyleCnt="0"/>
      <dgm:spPr/>
    </dgm:pt>
    <dgm:pt modelId="{01E91393-886D-7C4B-B3A2-572EA54D9FBC}" type="pres">
      <dgm:prSet presAssocID="{854D9DFC-5BD5-4DE0-8B95-ECAB1C27AB56}" presName="tx1" presStyleLbl="revTx" presStyleIdx="2" presStyleCnt="5"/>
      <dgm:spPr/>
    </dgm:pt>
    <dgm:pt modelId="{568D1D31-0250-C947-95E3-6D48476E14D8}" type="pres">
      <dgm:prSet presAssocID="{854D9DFC-5BD5-4DE0-8B95-ECAB1C27AB56}" presName="vert1" presStyleCnt="0"/>
      <dgm:spPr/>
    </dgm:pt>
    <dgm:pt modelId="{FAE5CFB3-F1F3-E44D-84E5-F01D788B176C}" type="pres">
      <dgm:prSet presAssocID="{9AA9402A-F21A-4022-BBB5-D21B35E20C27}" presName="thickLine" presStyleLbl="alignNode1" presStyleIdx="3" presStyleCnt="5"/>
      <dgm:spPr/>
    </dgm:pt>
    <dgm:pt modelId="{50BE78E1-F4BA-2644-B21E-93EA766D0785}" type="pres">
      <dgm:prSet presAssocID="{9AA9402A-F21A-4022-BBB5-D21B35E20C27}" presName="horz1" presStyleCnt="0"/>
      <dgm:spPr/>
    </dgm:pt>
    <dgm:pt modelId="{9DB09CA5-39AA-4C46-8FE1-6869DBD87C3F}" type="pres">
      <dgm:prSet presAssocID="{9AA9402A-F21A-4022-BBB5-D21B35E20C27}" presName="tx1" presStyleLbl="revTx" presStyleIdx="3" presStyleCnt="5"/>
      <dgm:spPr/>
    </dgm:pt>
    <dgm:pt modelId="{E9291F27-C66C-7348-A0E7-D721020170E4}" type="pres">
      <dgm:prSet presAssocID="{9AA9402A-F21A-4022-BBB5-D21B35E20C27}" presName="vert1" presStyleCnt="0"/>
      <dgm:spPr/>
    </dgm:pt>
    <dgm:pt modelId="{5D0DACBC-D308-0A4E-A6CA-349841F9C611}" type="pres">
      <dgm:prSet presAssocID="{8AD75125-0E4B-43C1-B15D-E4BF08A59DD6}" presName="thickLine" presStyleLbl="alignNode1" presStyleIdx="4" presStyleCnt="5"/>
      <dgm:spPr/>
    </dgm:pt>
    <dgm:pt modelId="{C4A545E8-F75C-DD41-A27F-477B4307BD81}" type="pres">
      <dgm:prSet presAssocID="{8AD75125-0E4B-43C1-B15D-E4BF08A59DD6}" presName="horz1" presStyleCnt="0"/>
      <dgm:spPr/>
    </dgm:pt>
    <dgm:pt modelId="{DF8A1F21-98B1-0047-9722-1C303AF00B8A}" type="pres">
      <dgm:prSet presAssocID="{8AD75125-0E4B-43C1-B15D-E4BF08A59DD6}" presName="tx1" presStyleLbl="revTx" presStyleIdx="4" presStyleCnt="5"/>
      <dgm:spPr/>
    </dgm:pt>
    <dgm:pt modelId="{ED2BCB1D-BF4F-E244-BFEB-B0CF84CC82D6}" type="pres">
      <dgm:prSet presAssocID="{8AD75125-0E4B-43C1-B15D-E4BF08A59DD6}" presName="vert1" presStyleCnt="0"/>
      <dgm:spPr/>
    </dgm:pt>
  </dgm:ptLst>
  <dgm:cxnLst>
    <dgm:cxn modelId="{F0993E00-1F86-476B-BE43-E4A1613A9149}" srcId="{052545D9-FA5A-4F1C-A19F-342B61A9DEAF}" destId="{9AA9402A-F21A-4022-BBB5-D21B35E20C27}" srcOrd="3" destOrd="0" parTransId="{21B79515-E934-4CB9-AF33-9EDCE7877F28}" sibTransId="{7CEC8E6A-975F-45F1-A0BB-F38729A8B3E7}"/>
    <dgm:cxn modelId="{90220B0A-25BB-4E88-859B-A47938C4EC49}" srcId="{052545D9-FA5A-4F1C-A19F-342B61A9DEAF}" destId="{854D9DFC-5BD5-4DE0-8B95-ECAB1C27AB56}" srcOrd="2" destOrd="0" parTransId="{0D3FECE6-7700-4976-8136-D1DC9D5D4553}" sibTransId="{834BA965-74DC-4B3A-B908-D6CDF9797953}"/>
    <dgm:cxn modelId="{7215BA27-F7DE-C54D-850C-698ABA057EEF}" type="presOf" srcId="{9AA9402A-F21A-4022-BBB5-D21B35E20C27}" destId="{9DB09CA5-39AA-4C46-8FE1-6869DBD87C3F}" srcOrd="0" destOrd="0" presId="urn:microsoft.com/office/officeart/2008/layout/LinedList"/>
    <dgm:cxn modelId="{B64F3238-8F85-6349-BB34-36B73CFCF65E}" type="presOf" srcId="{8AD75125-0E4B-43C1-B15D-E4BF08A59DD6}" destId="{DF8A1F21-98B1-0047-9722-1C303AF00B8A}" srcOrd="0" destOrd="0" presId="urn:microsoft.com/office/officeart/2008/layout/LinedList"/>
    <dgm:cxn modelId="{6DB98D56-62F8-49D8-BB80-04B041713A25}" srcId="{052545D9-FA5A-4F1C-A19F-342B61A9DEAF}" destId="{27ACA719-0778-4F6D-AC5D-1570672574A2}" srcOrd="0" destOrd="0" parTransId="{A6790EF3-C68A-4533-AC61-9EDC7EC92C40}" sibTransId="{A2BE5812-E1CB-406B-B9D9-4D03CADBF6BF}"/>
    <dgm:cxn modelId="{2FB84D57-CB59-594F-A20C-0FD494F2FE8B}" type="presOf" srcId="{27ACA719-0778-4F6D-AC5D-1570672574A2}" destId="{CDF925B4-2443-6247-BC40-29A92CE86346}" srcOrd="0" destOrd="0" presId="urn:microsoft.com/office/officeart/2008/layout/LinedList"/>
    <dgm:cxn modelId="{6AFADC7C-6C4A-E040-85F9-134BDABB6CF5}" type="presOf" srcId="{365861E1-76DB-4AB4-B776-48B3CCEB4461}" destId="{BD2B7E49-B348-414B-A55B-2599C9ABD2E5}" srcOrd="0" destOrd="0" presId="urn:microsoft.com/office/officeart/2008/layout/LinedList"/>
    <dgm:cxn modelId="{A524159A-F2CF-4133-8721-931375B76154}" srcId="{052545D9-FA5A-4F1C-A19F-342B61A9DEAF}" destId="{8AD75125-0E4B-43C1-B15D-E4BF08A59DD6}" srcOrd="4" destOrd="0" parTransId="{C6EE053B-4C86-4B96-B428-90F321AE4957}" sibTransId="{A2BD265F-3279-4AEC-B07D-888897871152}"/>
    <dgm:cxn modelId="{37C8F7AE-D0AB-40E3-BC90-47C9248644DD}" srcId="{052545D9-FA5A-4F1C-A19F-342B61A9DEAF}" destId="{365861E1-76DB-4AB4-B776-48B3CCEB4461}" srcOrd="1" destOrd="0" parTransId="{E708E391-AB91-4FFB-801D-AC0F07D272AF}" sibTransId="{EF802DC7-40F9-4CE9-90A5-EB599255891E}"/>
    <dgm:cxn modelId="{2BAEBFDC-59DD-A146-A410-378A22B603FA}" type="presOf" srcId="{052545D9-FA5A-4F1C-A19F-342B61A9DEAF}" destId="{F27AE726-8172-604D-8B0B-19850540B99B}" srcOrd="0" destOrd="0" presId="urn:microsoft.com/office/officeart/2008/layout/LinedList"/>
    <dgm:cxn modelId="{1F5D90F1-5E88-1442-BBAF-F778658E8CE9}" type="presOf" srcId="{854D9DFC-5BD5-4DE0-8B95-ECAB1C27AB56}" destId="{01E91393-886D-7C4B-B3A2-572EA54D9FBC}" srcOrd="0" destOrd="0" presId="urn:microsoft.com/office/officeart/2008/layout/LinedList"/>
    <dgm:cxn modelId="{E4FD06E0-742D-2F4F-BFD8-511F304D5084}" type="presParOf" srcId="{F27AE726-8172-604D-8B0B-19850540B99B}" destId="{F2B5910E-F095-CA4C-BE59-B9BB0274871B}" srcOrd="0" destOrd="0" presId="urn:microsoft.com/office/officeart/2008/layout/LinedList"/>
    <dgm:cxn modelId="{2365F956-D691-C24C-ABE4-B994A0ED4C01}" type="presParOf" srcId="{F27AE726-8172-604D-8B0B-19850540B99B}" destId="{F408A1A6-568C-A04F-B5EC-4F5878DC794F}" srcOrd="1" destOrd="0" presId="urn:microsoft.com/office/officeart/2008/layout/LinedList"/>
    <dgm:cxn modelId="{3E6CEC21-43CF-4F49-9251-057EBF4AAA14}" type="presParOf" srcId="{F408A1A6-568C-A04F-B5EC-4F5878DC794F}" destId="{CDF925B4-2443-6247-BC40-29A92CE86346}" srcOrd="0" destOrd="0" presId="urn:microsoft.com/office/officeart/2008/layout/LinedList"/>
    <dgm:cxn modelId="{2D72B576-31BD-9440-B7C2-E87F51DB3F71}" type="presParOf" srcId="{F408A1A6-568C-A04F-B5EC-4F5878DC794F}" destId="{0E40F60F-BA52-4B48-85CB-A6AC8C16E5AC}" srcOrd="1" destOrd="0" presId="urn:microsoft.com/office/officeart/2008/layout/LinedList"/>
    <dgm:cxn modelId="{775792A9-ED2D-F94E-80A3-25ECB98265F4}" type="presParOf" srcId="{F27AE726-8172-604D-8B0B-19850540B99B}" destId="{534423FE-5727-3547-BB6D-2ACC1CE6E1EE}" srcOrd="2" destOrd="0" presId="urn:microsoft.com/office/officeart/2008/layout/LinedList"/>
    <dgm:cxn modelId="{7D4A9A77-202B-9D44-9E9A-CD7903F510CC}" type="presParOf" srcId="{F27AE726-8172-604D-8B0B-19850540B99B}" destId="{5A2B11E6-FFFE-7E45-A359-1D8A35B7AA5A}" srcOrd="3" destOrd="0" presId="urn:microsoft.com/office/officeart/2008/layout/LinedList"/>
    <dgm:cxn modelId="{99B12D83-4B28-C84E-98F9-761A85AB6398}" type="presParOf" srcId="{5A2B11E6-FFFE-7E45-A359-1D8A35B7AA5A}" destId="{BD2B7E49-B348-414B-A55B-2599C9ABD2E5}" srcOrd="0" destOrd="0" presId="urn:microsoft.com/office/officeart/2008/layout/LinedList"/>
    <dgm:cxn modelId="{A21AB4FE-E000-8E43-978C-9E599DF007E9}" type="presParOf" srcId="{5A2B11E6-FFFE-7E45-A359-1D8A35B7AA5A}" destId="{94660822-D9CA-8245-9EAD-B12D7C90A5D9}" srcOrd="1" destOrd="0" presId="urn:microsoft.com/office/officeart/2008/layout/LinedList"/>
    <dgm:cxn modelId="{D74B3A63-8709-A842-82D7-25B035BA80F1}" type="presParOf" srcId="{F27AE726-8172-604D-8B0B-19850540B99B}" destId="{2ADECE9F-29EA-8448-8E28-447B32B0BEAE}" srcOrd="4" destOrd="0" presId="urn:microsoft.com/office/officeart/2008/layout/LinedList"/>
    <dgm:cxn modelId="{08BC396D-6D0D-0241-8C8E-5DAA101004B8}" type="presParOf" srcId="{F27AE726-8172-604D-8B0B-19850540B99B}" destId="{6ADF22A0-B226-E244-AB99-354799118DFE}" srcOrd="5" destOrd="0" presId="urn:microsoft.com/office/officeart/2008/layout/LinedList"/>
    <dgm:cxn modelId="{75424642-E306-6349-B42F-286A86AA81BE}" type="presParOf" srcId="{6ADF22A0-B226-E244-AB99-354799118DFE}" destId="{01E91393-886D-7C4B-B3A2-572EA54D9FBC}" srcOrd="0" destOrd="0" presId="urn:microsoft.com/office/officeart/2008/layout/LinedList"/>
    <dgm:cxn modelId="{F312AF45-98D8-EB4C-89B5-069F08B7FF4C}" type="presParOf" srcId="{6ADF22A0-B226-E244-AB99-354799118DFE}" destId="{568D1D31-0250-C947-95E3-6D48476E14D8}" srcOrd="1" destOrd="0" presId="urn:microsoft.com/office/officeart/2008/layout/LinedList"/>
    <dgm:cxn modelId="{5F27EDE9-217C-C74C-8797-193C024E183A}" type="presParOf" srcId="{F27AE726-8172-604D-8B0B-19850540B99B}" destId="{FAE5CFB3-F1F3-E44D-84E5-F01D788B176C}" srcOrd="6" destOrd="0" presId="urn:microsoft.com/office/officeart/2008/layout/LinedList"/>
    <dgm:cxn modelId="{232CB16B-8E0E-8647-8CDF-D3E1DCCC2C3F}" type="presParOf" srcId="{F27AE726-8172-604D-8B0B-19850540B99B}" destId="{50BE78E1-F4BA-2644-B21E-93EA766D0785}" srcOrd="7" destOrd="0" presId="urn:microsoft.com/office/officeart/2008/layout/LinedList"/>
    <dgm:cxn modelId="{3B4D3A7A-1461-434B-B335-82E1F625AEFE}" type="presParOf" srcId="{50BE78E1-F4BA-2644-B21E-93EA766D0785}" destId="{9DB09CA5-39AA-4C46-8FE1-6869DBD87C3F}" srcOrd="0" destOrd="0" presId="urn:microsoft.com/office/officeart/2008/layout/LinedList"/>
    <dgm:cxn modelId="{B976E167-09C2-0C4F-8880-4734A55E02D8}" type="presParOf" srcId="{50BE78E1-F4BA-2644-B21E-93EA766D0785}" destId="{E9291F27-C66C-7348-A0E7-D721020170E4}" srcOrd="1" destOrd="0" presId="urn:microsoft.com/office/officeart/2008/layout/LinedList"/>
    <dgm:cxn modelId="{261F3444-6ADF-CD47-A986-A52E6EF772C2}" type="presParOf" srcId="{F27AE726-8172-604D-8B0B-19850540B99B}" destId="{5D0DACBC-D308-0A4E-A6CA-349841F9C611}" srcOrd="8" destOrd="0" presId="urn:microsoft.com/office/officeart/2008/layout/LinedList"/>
    <dgm:cxn modelId="{56322DA2-4B75-E749-9A52-0C5566DB2C54}" type="presParOf" srcId="{F27AE726-8172-604D-8B0B-19850540B99B}" destId="{C4A545E8-F75C-DD41-A27F-477B4307BD81}" srcOrd="9" destOrd="0" presId="urn:microsoft.com/office/officeart/2008/layout/LinedList"/>
    <dgm:cxn modelId="{FCAF65D6-D939-CC49-8EE5-D30FEB76D231}" type="presParOf" srcId="{C4A545E8-F75C-DD41-A27F-477B4307BD81}" destId="{DF8A1F21-98B1-0047-9722-1C303AF00B8A}" srcOrd="0" destOrd="0" presId="urn:microsoft.com/office/officeart/2008/layout/LinedList"/>
    <dgm:cxn modelId="{C572EDF8-CE1C-2642-BC1E-542EEEEE4243}" type="presParOf" srcId="{C4A545E8-F75C-DD41-A27F-477B4307BD81}" destId="{ED2BCB1D-BF4F-E244-BFEB-B0CF84CC82D6}"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47FF19A1-D2EE-4AC0-911B-D33915075E3C}" type="doc">
      <dgm:prSet loTypeId="urn:microsoft.com/office/officeart/2008/layout/LinedList" loCatId="list" qsTypeId="urn:microsoft.com/office/officeart/2005/8/quickstyle/simple1" qsCatId="simple" csTypeId="urn:microsoft.com/office/officeart/2005/8/colors/accent4_2" csCatId="accent4" phldr="1"/>
      <dgm:spPr/>
      <dgm:t>
        <a:bodyPr/>
        <a:lstStyle/>
        <a:p>
          <a:endParaRPr lang="en-US"/>
        </a:p>
      </dgm:t>
    </dgm:pt>
    <dgm:pt modelId="{71F48CF5-2AC0-4C84-A26B-84E1A8B449D6}">
      <dgm:prSet/>
      <dgm:spPr/>
      <dgm:t>
        <a:bodyPr/>
        <a:lstStyle/>
        <a:p>
          <a:r>
            <a:rPr lang="en-US"/>
            <a:t>Think about/model how your body feels</a:t>
          </a:r>
        </a:p>
      </dgm:t>
    </dgm:pt>
    <dgm:pt modelId="{F89758D2-A92B-4A15-A7F0-FCB64FF17B0A}" type="parTrans" cxnId="{28CECB10-510D-452C-A0B5-62F0BACAC514}">
      <dgm:prSet/>
      <dgm:spPr/>
      <dgm:t>
        <a:bodyPr/>
        <a:lstStyle/>
        <a:p>
          <a:endParaRPr lang="en-US"/>
        </a:p>
      </dgm:t>
    </dgm:pt>
    <dgm:pt modelId="{4AB56AD7-66CB-4179-8282-CBA8EBBEF760}" type="sibTrans" cxnId="{28CECB10-510D-452C-A0B5-62F0BACAC514}">
      <dgm:prSet/>
      <dgm:spPr/>
      <dgm:t>
        <a:bodyPr/>
        <a:lstStyle/>
        <a:p>
          <a:endParaRPr lang="en-US"/>
        </a:p>
      </dgm:t>
    </dgm:pt>
    <dgm:pt modelId="{FC0A0CAB-58B6-4BC2-9BEC-E402AC20D885}">
      <dgm:prSet/>
      <dgm:spPr/>
      <dgm:t>
        <a:bodyPr/>
        <a:lstStyle/>
        <a:p>
          <a:r>
            <a:rPr lang="en-US"/>
            <a:t>Comment on what you see</a:t>
          </a:r>
        </a:p>
      </dgm:t>
    </dgm:pt>
    <dgm:pt modelId="{3F68AF44-B4E6-4E55-81FA-5167685CC6DA}" type="parTrans" cxnId="{5457A5EE-1B8A-4454-B16D-500A309A4363}">
      <dgm:prSet/>
      <dgm:spPr/>
      <dgm:t>
        <a:bodyPr/>
        <a:lstStyle/>
        <a:p>
          <a:endParaRPr lang="en-US"/>
        </a:p>
      </dgm:t>
    </dgm:pt>
    <dgm:pt modelId="{31F858CE-D04D-4239-91D5-AA353BA52D25}" type="sibTrans" cxnId="{5457A5EE-1B8A-4454-B16D-500A309A4363}">
      <dgm:prSet/>
      <dgm:spPr/>
      <dgm:t>
        <a:bodyPr/>
        <a:lstStyle/>
        <a:p>
          <a:endParaRPr lang="en-US"/>
        </a:p>
      </dgm:t>
    </dgm:pt>
    <dgm:pt modelId="{8D201AE5-0069-4994-86D0-FEAFB815693A}">
      <dgm:prSet/>
      <dgm:spPr/>
      <dgm:t>
        <a:bodyPr/>
        <a:lstStyle/>
        <a:p>
          <a:r>
            <a:rPr lang="en-US"/>
            <a:t>NO bad/negative body cues – all cues are valuable and can give us information.  </a:t>
          </a:r>
        </a:p>
      </dgm:t>
    </dgm:pt>
    <dgm:pt modelId="{5ECC0C27-C2FF-4128-B6D7-5043CA9CC8FB}" type="parTrans" cxnId="{3ED81604-79E1-4751-91EB-4BD7D8CA97CF}">
      <dgm:prSet/>
      <dgm:spPr/>
      <dgm:t>
        <a:bodyPr/>
        <a:lstStyle/>
        <a:p>
          <a:endParaRPr lang="en-US"/>
        </a:p>
      </dgm:t>
    </dgm:pt>
    <dgm:pt modelId="{32B20206-CE09-413C-AFDE-B5F7F418E276}" type="sibTrans" cxnId="{3ED81604-79E1-4751-91EB-4BD7D8CA97CF}">
      <dgm:prSet/>
      <dgm:spPr/>
      <dgm:t>
        <a:bodyPr/>
        <a:lstStyle/>
        <a:p>
          <a:endParaRPr lang="en-US"/>
        </a:p>
      </dgm:t>
    </dgm:pt>
    <dgm:pt modelId="{E65E5305-A693-4EBB-B8B4-D924E8664E1E}">
      <dgm:prSet/>
      <dgm:spPr/>
      <dgm:t>
        <a:bodyPr/>
        <a:lstStyle/>
        <a:p>
          <a:r>
            <a:rPr lang="en-US"/>
            <a:t>Be curious – no right or wrongs.  Ask</a:t>
          </a:r>
        </a:p>
      </dgm:t>
    </dgm:pt>
    <dgm:pt modelId="{5B7EEB82-86FD-41B1-A97F-AB38A5B79BBD}" type="parTrans" cxnId="{5F609D0C-A3AA-4A4D-B55A-79FA3D2B4253}">
      <dgm:prSet/>
      <dgm:spPr/>
      <dgm:t>
        <a:bodyPr/>
        <a:lstStyle/>
        <a:p>
          <a:endParaRPr lang="en-US"/>
        </a:p>
      </dgm:t>
    </dgm:pt>
    <dgm:pt modelId="{976AF8F7-B3CD-454C-85B0-E2A73D3BF3A3}" type="sibTrans" cxnId="{5F609D0C-A3AA-4A4D-B55A-79FA3D2B4253}">
      <dgm:prSet/>
      <dgm:spPr/>
      <dgm:t>
        <a:bodyPr/>
        <a:lstStyle/>
        <a:p>
          <a:endParaRPr lang="en-US"/>
        </a:p>
      </dgm:t>
    </dgm:pt>
    <dgm:pt modelId="{07987024-13D6-470A-9BC2-1E19B43B026F}">
      <dgm:prSet/>
      <dgm:spPr/>
      <dgm:t>
        <a:bodyPr/>
        <a:lstStyle/>
        <a:p>
          <a:r>
            <a:rPr lang="en-US" dirty="0"/>
            <a:t>Support your child to do frequent body checks.  When your child  is in melt-down = not a good time to </a:t>
          </a:r>
          <a:r>
            <a:rPr lang="en-US"/>
            <a:t>teach!</a:t>
          </a:r>
        </a:p>
      </dgm:t>
    </dgm:pt>
    <dgm:pt modelId="{D7736D05-1AF6-4B04-9BA5-196573A0931E}" type="parTrans" cxnId="{443FC3B0-109B-4EBF-8276-DF009B121DAF}">
      <dgm:prSet/>
      <dgm:spPr/>
      <dgm:t>
        <a:bodyPr/>
        <a:lstStyle/>
        <a:p>
          <a:endParaRPr lang="en-US"/>
        </a:p>
      </dgm:t>
    </dgm:pt>
    <dgm:pt modelId="{EE17D90D-A3E9-46F0-878B-A60E57684B83}" type="sibTrans" cxnId="{443FC3B0-109B-4EBF-8276-DF009B121DAF}">
      <dgm:prSet/>
      <dgm:spPr/>
      <dgm:t>
        <a:bodyPr/>
        <a:lstStyle/>
        <a:p>
          <a:endParaRPr lang="en-US"/>
        </a:p>
      </dgm:t>
    </dgm:pt>
    <dgm:pt modelId="{6C180C1E-8ECB-4425-B590-95AB95D257D6}">
      <dgm:prSet/>
      <dgm:spPr/>
      <dgm:t>
        <a:bodyPr/>
        <a:lstStyle/>
        <a:p>
          <a:r>
            <a:rPr lang="en-US"/>
            <a:t>Work on your own interoception</a:t>
          </a:r>
        </a:p>
      </dgm:t>
    </dgm:pt>
    <dgm:pt modelId="{F5DADD39-36D7-46D4-9875-187F8654D124}" type="parTrans" cxnId="{B7199CF2-F8EC-4F0B-9EBA-B99467CC142D}">
      <dgm:prSet/>
      <dgm:spPr/>
      <dgm:t>
        <a:bodyPr/>
        <a:lstStyle/>
        <a:p>
          <a:endParaRPr lang="en-US"/>
        </a:p>
      </dgm:t>
    </dgm:pt>
    <dgm:pt modelId="{C3CA657D-D0CA-458D-9C4A-3FAC8039CB53}" type="sibTrans" cxnId="{B7199CF2-F8EC-4F0B-9EBA-B99467CC142D}">
      <dgm:prSet/>
      <dgm:spPr/>
      <dgm:t>
        <a:bodyPr/>
        <a:lstStyle/>
        <a:p>
          <a:endParaRPr lang="en-US"/>
        </a:p>
      </dgm:t>
    </dgm:pt>
    <dgm:pt modelId="{CC43B90B-2444-BC45-AE7D-9698FA8AEF69}" type="pres">
      <dgm:prSet presAssocID="{47FF19A1-D2EE-4AC0-911B-D33915075E3C}" presName="vert0" presStyleCnt="0">
        <dgm:presLayoutVars>
          <dgm:dir/>
          <dgm:animOne val="branch"/>
          <dgm:animLvl val="lvl"/>
        </dgm:presLayoutVars>
      </dgm:prSet>
      <dgm:spPr/>
    </dgm:pt>
    <dgm:pt modelId="{AD6FA62E-85B8-DD4A-B405-B0664A9955B9}" type="pres">
      <dgm:prSet presAssocID="{71F48CF5-2AC0-4C84-A26B-84E1A8B449D6}" presName="thickLine" presStyleLbl="alignNode1" presStyleIdx="0" presStyleCnt="6"/>
      <dgm:spPr/>
    </dgm:pt>
    <dgm:pt modelId="{109A354F-3A04-2C42-8AD6-0874EAACF930}" type="pres">
      <dgm:prSet presAssocID="{71F48CF5-2AC0-4C84-A26B-84E1A8B449D6}" presName="horz1" presStyleCnt="0"/>
      <dgm:spPr/>
    </dgm:pt>
    <dgm:pt modelId="{8CE25155-243C-884F-80A2-645544160A79}" type="pres">
      <dgm:prSet presAssocID="{71F48CF5-2AC0-4C84-A26B-84E1A8B449D6}" presName="tx1" presStyleLbl="revTx" presStyleIdx="0" presStyleCnt="6"/>
      <dgm:spPr/>
    </dgm:pt>
    <dgm:pt modelId="{F1BFC65C-5C94-3B4D-9806-502D3FB18D39}" type="pres">
      <dgm:prSet presAssocID="{71F48CF5-2AC0-4C84-A26B-84E1A8B449D6}" presName="vert1" presStyleCnt="0"/>
      <dgm:spPr/>
    </dgm:pt>
    <dgm:pt modelId="{921A6595-E857-394E-88A6-F60430D78FF1}" type="pres">
      <dgm:prSet presAssocID="{FC0A0CAB-58B6-4BC2-9BEC-E402AC20D885}" presName="thickLine" presStyleLbl="alignNode1" presStyleIdx="1" presStyleCnt="6"/>
      <dgm:spPr/>
    </dgm:pt>
    <dgm:pt modelId="{1344BBE8-41D5-9941-ADF8-F1163177A897}" type="pres">
      <dgm:prSet presAssocID="{FC0A0CAB-58B6-4BC2-9BEC-E402AC20D885}" presName="horz1" presStyleCnt="0"/>
      <dgm:spPr/>
    </dgm:pt>
    <dgm:pt modelId="{58EC6A4C-C30C-E04D-9737-4C017EEE3D9F}" type="pres">
      <dgm:prSet presAssocID="{FC0A0CAB-58B6-4BC2-9BEC-E402AC20D885}" presName="tx1" presStyleLbl="revTx" presStyleIdx="1" presStyleCnt="6"/>
      <dgm:spPr/>
    </dgm:pt>
    <dgm:pt modelId="{3A22E4CF-B336-C94D-A3EB-B38A66B2C638}" type="pres">
      <dgm:prSet presAssocID="{FC0A0CAB-58B6-4BC2-9BEC-E402AC20D885}" presName="vert1" presStyleCnt="0"/>
      <dgm:spPr/>
    </dgm:pt>
    <dgm:pt modelId="{3BFA7D18-85A7-1042-90F9-60D30BFDA265}" type="pres">
      <dgm:prSet presAssocID="{8D201AE5-0069-4994-86D0-FEAFB815693A}" presName="thickLine" presStyleLbl="alignNode1" presStyleIdx="2" presStyleCnt="6"/>
      <dgm:spPr/>
    </dgm:pt>
    <dgm:pt modelId="{697B76FD-E5EA-5646-92D0-D403E83B9248}" type="pres">
      <dgm:prSet presAssocID="{8D201AE5-0069-4994-86D0-FEAFB815693A}" presName="horz1" presStyleCnt="0"/>
      <dgm:spPr/>
    </dgm:pt>
    <dgm:pt modelId="{8609DCC0-7895-9343-BB94-E229A6EE89B7}" type="pres">
      <dgm:prSet presAssocID="{8D201AE5-0069-4994-86D0-FEAFB815693A}" presName="tx1" presStyleLbl="revTx" presStyleIdx="2" presStyleCnt="6"/>
      <dgm:spPr/>
    </dgm:pt>
    <dgm:pt modelId="{395DC9F6-1D05-5F49-B563-88F8DDBCA107}" type="pres">
      <dgm:prSet presAssocID="{8D201AE5-0069-4994-86D0-FEAFB815693A}" presName="vert1" presStyleCnt="0"/>
      <dgm:spPr/>
    </dgm:pt>
    <dgm:pt modelId="{F2971C83-A603-BF4D-826E-1F45BB3C6664}" type="pres">
      <dgm:prSet presAssocID="{E65E5305-A693-4EBB-B8B4-D924E8664E1E}" presName="thickLine" presStyleLbl="alignNode1" presStyleIdx="3" presStyleCnt="6"/>
      <dgm:spPr/>
    </dgm:pt>
    <dgm:pt modelId="{669096BF-6CFB-F641-9064-D9374219BFEC}" type="pres">
      <dgm:prSet presAssocID="{E65E5305-A693-4EBB-B8B4-D924E8664E1E}" presName="horz1" presStyleCnt="0"/>
      <dgm:spPr/>
    </dgm:pt>
    <dgm:pt modelId="{2F4A848F-C13B-314F-8653-3560AC8DF0E5}" type="pres">
      <dgm:prSet presAssocID="{E65E5305-A693-4EBB-B8B4-D924E8664E1E}" presName="tx1" presStyleLbl="revTx" presStyleIdx="3" presStyleCnt="6"/>
      <dgm:spPr/>
    </dgm:pt>
    <dgm:pt modelId="{78B23120-6A14-144C-A997-1ABFCB5EF3EB}" type="pres">
      <dgm:prSet presAssocID="{E65E5305-A693-4EBB-B8B4-D924E8664E1E}" presName="vert1" presStyleCnt="0"/>
      <dgm:spPr/>
    </dgm:pt>
    <dgm:pt modelId="{D473ED89-9614-354A-8126-3081231609AC}" type="pres">
      <dgm:prSet presAssocID="{07987024-13D6-470A-9BC2-1E19B43B026F}" presName="thickLine" presStyleLbl="alignNode1" presStyleIdx="4" presStyleCnt="6"/>
      <dgm:spPr/>
    </dgm:pt>
    <dgm:pt modelId="{8701A174-1987-A54E-9E24-432F4F56808C}" type="pres">
      <dgm:prSet presAssocID="{07987024-13D6-470A-9BC2-1E19B43B026F}" presName="horz1" presStyleCnt="0"/>
      <dgm:spPr/>
    </dgm:pt>
    <dgm:pt modelId="{80E0E1E2-54F3-6741-8EF2-B5AC5D20BBF2}" type="pres">
      <dgm:prSet presAssocID="{07987024-13D6-470A-9BC2-1E19B43B026F}" presName="tx1" presStyleLbl="revTx" presStyleIdx="4" presStyleCnt="6"/>
      <dgm:spPr/>
    </dgm:pt>
    <dgm:pt modelId="{F3ED2435-0F23-B643-A2B5-AA7A8DC9232B}" type="pres">
      <dgm:prSet presAssocID="{07987024-13D6-470A-9BC2-1E19B43B026F}" presName="vert1" presStyleCnt="0"/>
      <dgm:spPr/>
    </dgm:pt>
    <dgm:pt modelId="{EAF45C4D-3556-754F-A874-6E2717942318}" type="pres">
      <dgm:prSet presAssocID="{6C180C1E-8ECB-4425-B590-95AB95D257D6}" presName="thickLine" presStyleLbl="alignNode1" presStyleIdx="5" presStyleCnt="6"/>
      <dgm:spPr/>
    </dgm:pt>
    <dgm:pt modelId="{21682C8F-9107-A248-AC93-816B86E3DD28}" type="pres">
      <dgm:prSet presAssocID="{6C180C1E-8ECB-4425-B590-95AB95D257D6}" presName="horz1" presStyleCnt="0"/>
      <dgm:spPr/>
    </dgm:pt>
    <dgm:pt modelId="{17ED975E-C378-6741-A43B-FCFE6323E06B}" type="pres">
      <dgm:prSet presAssocID="{6C180C1E-8ECB-4425-B590-95AB95D257D6}" presName="tx1" presStyleLbl="revTx" presStyleIdx="5" presStyleCnt="6"/>
      <dgm:spPr/>
    </dgm:pt>
    <dgm:pt modelId="{794559B8-5C3B-164E-A04E-D055CDFBAC02}" type="pres">
      <dgm:prSet presAssocID="{6C180C1E-8ECB-4425-B590-95AB95D257D6}" presName="vert1" presStyleCnt="0"/>
      <dgm:spPr/>
    </dgm:pt>
  </dgm:ptLst>
  <dgm:cxnLst>
    <dgm:cxn modelId="{3ED81604-79E1-4751-91EB-4BD7D8CA97CF}" srcId="{47FF19A1-D2EE-4AC0-911B-D33915075E3C}" destId="{8D201AE5-0069-4994-86D0-FEAFB815693A}" srcOrd="2" destOrd="0" parTransId="{5ECC0C27-C2FF-4128-B6D7-5043CA9CC8FB}" sibTransId="{32B20206-CE09-413C-AFDE-B5F7F418E276}"/>
    <dgm:cxn modelId="{5F609D0C-A3AA-4A4D-B55A-79FA3D2B4253}" srcId="{47FF19A1-D2EE-4AC0-911B-D33915075E3C}" destId="{E65E5305-A693-4EBB-B8B4-D924E8664E1E}" srcOrd="3" destOrd="0" parTransId="{5B7EEB82-86FD-41B1-A97F-AB38A5B79BBD}" sibTransId="{976AF8F7-B3CD-454C-85B0-E2A73D3BF3A3}"/>
    <dgm:cxn modelId="{28CECB10-510D-452C-A0B5-62F0BACAC514}" srcId="{47FF19A1-D2EE-4AC0-911B-D33915075E3C}" destId="{71F48CF5-2AC0-4C84-A26B-84E1A8B449D6}" srcOrd="0" destOrd="0" parTransId="{F89758D2-A92B-4A15-A7F0-FCB64FF17B0A}" sibTransId="{4AB56AD7-66CB-4179-8282-CBA8EBBEF760}"/>
    <dgm:cxn modelId="{34FDB713-316F-DD41-9BBF-360D2A1FA077}" type="presOf" srcId="{FC0A0CAB-58B6-4BC2-9BEC-E402AC20D885}" destId="{58EC6A4C-C30C-E04D-9737-4C017EEE3D9F}" srcOrd="0" destOrd="0" presId="urn:microsoft.com/office/officeart/2008/layout/LinedList"/>
    <dgm:cxn modelId="{95B6D388-4EC1-CD4D-86CE-DF285094F7EB}" type="presOf" srcId="{71F48CF5-2AC0-4C84-A26B-84E1A8B449D6}" destId="{8CE25155-243C-884F-80A2-645544160A79}" srcOrd="0" destOrd="0" presId="urn:microsoft.com/office/officeart/2008/layout/LinedList"/>
    <dgm:cxn modelId="{443FC3B0-109B-4EBF-8276-DF009B121DAF}" srcId="{47FF19A1-D2EE-4AC0-911B-D33915075E3C}" destId="{07987024-13D6-470A-9BC2-1E19B43B026F}" srcOrd="4" destOrd="0" parTransId="{D7736D05-1AF6-4B04-9BA5-196573A0931E}" sibTransId="{EE17D90D-A3E9-46F0-878B-A60E57684B83}"/>
    <dgm:cxn modelId="{8E3B1CB1-85B6-9942-ADF0-F32079A48184}" type="presOf" srcId="{8D201AE5-0069-4994-86D0-FEAFB815693A}" destId="{8609DCC0-7895-9343-BB94-E229A6EE89B7}" srcOrd="0" destOrd="0" presId="urn:microsoft.com/office/officeart/2008/layout/LinedList"/>
    <dgm:cxn modelId="{E00EF4C1-5839-A343-8B4E-1E8997231DCC}" type="presOf" srcId="{6C180C1E-8ECB-4425-B590-95AB95D257D6}" destId="{17ED975E-C378-6741-A43B-FCFE6323E06B}" srcOrd="0" destOrd="0" presId="urn:microsoft.com/office/officeart/2008/layout/LinedList"/>
    <dgm:cxn modelId="{65B761C2-5101-F340-9756-9AA315053895}" type="presOf" srcId="{07987024-13D6-470A-9BC2-1E19B43B026F}" destId="{80E0E1E2-54F3-6741-8EF2-B5AC5D20BBF2}" srcOrd="0" destOrd="0" presId="urn:microsoft.com/office/officeart/2008/layout/LinedList"/>
    <dgm:cxn modelId="{189832D2-06DE-AA4C-9720-D3AE0B6A55E6}" type="presOf" srcId="{E65E5305-A693-4EBB-B8B4-D924E8664E1E}" destId="{2F4A848F-C13B-314F-8653-3560AC8DF0E5}" srcOrd="0" destOrd="0" presId="urn:microsoft.com/office/officeart/2008/layout/LinedList"/>
    <dgm:cxn modelId="{5457A5EE-1B8A-4454-B16D-500A309A4363}" srcId="{47FF19A1-D2EE-4AC0-911B-D33915075E3C}" destId="{FC0A0CAB-58B6-4BC2-9BEC-E402AC20D885}" srcOrd="1" destOrd="0" parTransId="{3F68AF44-B4E6-4E55-81FA-5167685CC6DA}" sibTransId="{31F858CE-D04D-4239-91D5-AA353BA52D25}"/>
    <dgm:cxn modelId="{D027ADEE-BCD0-5546-90C3-DDDF6D6900D1}" type="presOf" srcId="{47FF19A1-D2EE-4AC0-911B-D33915075E3C}" destId="{CC43B90B-2444-BC45-AE7D-9698FA8AEF69}" srcOrd="0" destOrd="0" presId="urn:microsoft.com/office/officeart/2008/layout/LinedList"/>
    <dgm:cxn modelId="{B7199CF2-F8EC-4F0B-9EBA-B99467CC142D}" srcId="{47FF19A1-D2EE-4AC0-911B-D33915075E3C}" destId="{6C180C1E-8ECB-4425-B590-95AB95D257D6}" srcOrd="5" destOrd="0" parTransId="{F5DADD39-36D7-46D4-9875-187F8654D124}" sibTransId="{C3CA657D-D0CA-458D-9C4A-3FAC8039CB53}"/>
    <dgm:cxn modelId="{A80636A6-86CF-4C4A-A8C5-F491D50D3171}" type="presParOf" srcId="{CC43B90B-2444-BC45-AE7D-9698FA8AEF69}" destId="{AD6FA62E-85B8-DD4A-B405-B0664A9955B9}" srcOrd="0" destOrd="0" presId="urn:microsoft.com/office/officeart/2008/layout/LinedList"/>
    <dgm:cxn modelId="{DB2491E4-6A67-954A-A0AB-10E810D15D1E}" type="presParOf" srcId="{CC43B90B-2444-BC45-AE7D-9698FA8AEF69}" destId="{109A354F-3A04-2C42-8AD6-0874EAACF930}" srcOrd="1" destOrd="0" presId="urn:microsoft.com/office/officeart/2008/layout/LinedList"/>
    <dgm:cxn modelId="{5B3731FD-C757-E740-8818-8515B00B1DF8}" type="presParOf" srcId="{109A354F-3A04-2C42-8AD6-0874EAACF930}" destId="{8CE25155-243C-884F-80A2-645544160A79}" srcOrd="0" destOrd="0" presId="urn:microsoft.com/office/officeart/2008/layout/LinedList"/>
    <dgm:cxn modelId="{234DD330-787C-B043-9A10-C673C582AFA4}" type="presParOf" srcId="{109A354F-3A04-2C42-8AD6-0874EAACF930}" destId="{F1BFC65C-5C94-3B4D-9806-502D3FB18D39}" srcOrd="1" destOrd="0" presId="urn:microsoft.com/office/officeart/2008/layout/LinedList"/>
    <dgm:cxn modelId="{38F75495-A5CD-1648-BBA9-27F59ACE18A3}" type="presParOf" srcId="{CC43B90B-2444-BC45-AE7D-9698FA8AEF69}" destId="{921A6595-E857-394E-88A6-F60430D78FF1}" srcOrd="2" destOrd="0" presId="urn:microsoft.com/office/officeart/2008/layout/LinedList"/>
    <dgm:cxn modelId="{46A5355A-2F9F-3348-B6FA-A33D79D321BA}" type="presParOf" srcId="{CC43B90B-2444-BC45-AE7D-9698FA8AEF69}" destId="{1344BBE8-41D5-9941-ADF8-F1163177A897}" srcOrd="3" destOrd="0" presId="urn:microsoft.com/office/officeart/2008/layout/LinedList"/>
    <dgm:cxn modelId="{F7F386D9-F9CE-7B45-9C03-46C6CA494737}" type="presParOf" srcId="{1344BBE8-41D5-9941-ADF8-F1163177A897}" destId="{58EC6A4C-C30C-E04D-9737-4C017EEE3D9F}" srcOrd="0" destOrd="0" presId="urn:microsoft.com/office/officeart/2008/layout/LinedList"/>
    <dgm:cxn modelId="{807F31D2-C758-A64F-9449-4F4602EFC694}" type="presParOf" srcId="{1344BBE8-41D5-9941-ADF8-F1163177A897}" destId="{3A22E4CF-B336-C94D-A3EB-B38A66B2C638}" srcOrd="1" destOrd="0" presId="urn:microsoft.com/office/officeart/2008/layout/LinedList"/>
    <dgm:cxn modelId="{1DF8B529-FAA6-0340-BEAB-E5B4EEF845AA}" type="presParOf" srcId="{CC43B90B-2444-BC45-AE7D-9698FA8AEF69}" destId="{3BFA7D18-85A7-1042-90F9-60D30BFDA265}" srcOrd="4" destOrd="0" presId="urn:microsoft.com/office/officeart/2008/layout/LinedList"/>
    <dgm:cxn modelId="{9BDF9ED4-FE73-1849-BEF8-A833BD4CACE1}" type="presParOf" srcId="{CC43B90B-2444-BC45-AE7D-9698FA8AEF69}" destId="{697B76FD-E5EA-5646-92D0-D403E83B9248}" srcOrd="5" destOrd="0" presId="urn:microsoft.com/office/officeart/2008/layout/LinedList"/>
    <dgm:cxn modelId="{02F65BBB-4C66-8048-A7B5-0F303AEE8440}" type="presParOf" srcId="{697B76FD-E5EA-5646-92D0-D403E83B9248}" destId="{8609DCC0-7895-9343-BB94-E229A6EE89B7}" srcOrd="0" destOrd="0" presId="urn:microsoft.com/office/officeart/2008/layout/LinedList"/>
    <dgm:cxn modelId="{52478B35-46E4-B842-8DDF-FE0FAF294953}" type="presParOf" srcId="{697B76FD-E5EA-5646-92D0-D403E83B9248}" destId="{395DC9F6-1D05-5F49-B563-88F8DDBCA107}" srcOrd="1" destOrd="0" presId="urn:microsoft.com/office/officeart/2008/layout/LinedList"/>
    <dgm:cxn modelId="{BA3110B8-D41D-4141-BAA0-3B901FA90ACB}" type="presParOf" srcId="{CC43B90B-2444-BC45-AE7D-9698FA8AEF69}" destId="{F2971C83-A603-BF4D-826E-1F45BB3C6664}" srcOrd="6" destOrd="0" presId="urn:microsoft.com/office/officeart/2008/layout/LinedList"/>
    <dgm:cxn modelId="{1A26B144-1D61-5146-A717-C07E41BE3B76}" type="presParOf" srcId="{CC43B90B-2444-BC45-AE7D-9698FA8AEF69}" destId="{669096BF-6CFB-F641-9064-D9374219BFEC}" srcOrd="7" destOrd="0" presId="urn:microsoft.com/office/officeart/2008/layout/LinedList"/>
    <dgm:cxn modelId="{3F83218A-EF39-7C48-89A8-51198ADDA893}" type="presParOf" srcId="{669096BF-6CFB-F641-9064-D9374219BFEC}" destId="{2F4A848F-C13B-314F-8653-3560AC8DF0E5}" srcOrd="0" destOrd="0" presId="urn:microsoft.com/office/officeart/2008/layout/LinedList"/>
    <dgm:cxn modelId="{DE00512F-DFAD-8549-A483-44829AA8A01A}" type="presParOf" srcId="{669096BF-6CFB-F641-9064-D9374219BFEC}" destId="{78B23120-6A14-144C-A997-1ABFCB5EF3EB}" srcOrd="1" destOrd="0" presId="urn:microsoft.com/office/officeart/2008/layout/LinedList"/>
    <dgm:cxn modelId="{7915EE01-59C0-4A43-A574-4CA06EA972AC}" type="presParOf" srcId="{CC43B90B-2444-BC45-AE7D-9698FA8AEF69}" destId="{D473ED89-9614-354A-8126-3081231609AC}" srcOrd="8" destOrd="0" presId="urn:microsoft.com/office/officeart/2008/layout/LinedList"/>
    <dgm:cxn modelId="{2958CF9B-F8E3-FE47-B530-3F5CAA549791}" type="presParOf" srcId="{CC43B90B-2444-BC45-AE7D-9698FA8AEF69}" destId="{8701A174-1987-A54E-9E24-432F4F56808C}" srcOrd="9" destOrd="0" presId="urn:microsoft.com/office/officeart/2008/layout/LinedList"/>
    <dgm:cxn modelId="{21E7E416-CFFD-B648-B4A1-0E9D0B480818}" type="presParOf" srcId="{8701A174-1987-A54E-9E24-432F4F56808C}" destId="{80E0E1E2-54F3-6741-8EF2-B5AC5D20BBF2}" srcOrd="0" destOrd="0" presId="urn:microsoft.com/office/officeart/2008/layout/LinedList"/>
    <dgm:cxn modelId="{CAFB4E85-E5BD-194A-A830-6D0FF52F6AC7}" type="presParOf" srcId="{8701A174-1987-A54E-9E24-432F4F56808C}" destId="{F3ED2435-0F23-B643-A2B5-AA7A8DC9232B}" srcOrd="1" destOrd="0" presId="urn:microsoft.com/office/officeart/2008/layout/LinedList"/>
    <dgm:cxn modelId="{1CE6A2A8-30CA-0842-B8BC-91DB41394CBF}" type="presParOf" srcId="{CC43B90B-2444-BC45-AE7D-9698FA8AEF69}" destId="{EAF45C4D-3556-754F-A874-6E2717942318}" srcOrd="10" destOrd="0" presId="urn:microsoft.com/office/officeart/2008/layout/LinedList"/>
    <dgm:cxn modelId="{AECB7220-0D9C-7845-BEC2-A087B42AE756}" type="presParOf" srcId="{CC43B90B-2444-BC45-AE7D-9698FA8AEF69}" destId="{21682C8F-9107-A248-AC93-816B86E3DD28}" srcOrd="11" destOrd="0" presId="urn:microsoft.com/office/officeart/2008/layout/LinedList"/>
    <dgm:cxn modelId="{BCA8A15A-0509-454D-B410-4D8340AF799C}" type="presParOf" srcId="{21682C8F-9107-A248-AC93-816B86E3DD28}" destId="{17ED975E-C378-6741-A43B-FCFE6323E06B}" srcOrd="0" destOrd="0" presId="urn:microsoft.com/office/officeart/2008/layout/LinedList"/>
    <dgm:cxn modelId="{5F5185A7-71FE-4D4D-996D-2F90E0874746}" type="presParOf" srcId="{21682C8F-9107-A248-AC93-816B86E3DD28}" destId="{794559B8-5C3B-164E-A04E-D055CDFBAC02}"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D9C291-D4FF-E241-9561-4254C05F816D}">
      <dsp:nvSpPr>
        <dsp:cNvPr id="0" name=""/>
        <dsp:cNvSpPr/>
      </dsp:nvSpPr>
      <dsp:spPr>
        <a:xfrm>
          <a:off x="0" y="2703"/>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BEEAED2-AD16-F54D-BBBA-C367AFBC1C95}">
      <dsp:nvSpPr>
        <dsp:cNvPr id="0" name=""/>
        <dsp:cNvSpPr/>
      </dsp:nvSpPr>
      <dsp:spPr>
        <a:xfrm>
          <a:off x="0" y="2703"/>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kern="1200"/>
            <a:t>Provides information about the internal condition of our body—how our body is feeling on the inside.</a:t>
          </a:r>
          <a:endParaRPr lang="en-US" sz="3500" kern="1200"/>
        </a:p>
      </dsp:txBody>
      <dsp:txXfrm>
        <a:off x="0" y="2703"/>
        <a:ext cx="6900512" cy="1843578"/>
      </dsp:txXfrm>
    </dsp:sp>
    <dsp:sp modelId="{299AE1A7-A36F-4B41-AABA-F6694CEC346C}">
      <dsp:nvSpPr>
        <dsp:cNvPr id="0" name=""/>
        <dsp:cNvSpPr/>
      </dsp:nvSpPr>
      <dsp:spPr>
        <a:xfrm>
          <a:off x="0" y="1846281"/>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88F13E6-BB92-BC41-B2E1-B533D79407F5}">
      <dsp:nvSpPr>
        <dsp:cNvPr id="0" name=""/>
        <dsp:cNvSpPr/>
      </dsp:nvSpPr>
      <dsp:spPr>
        <a:xfrm>
          <a:off x="0" y="1846281"/>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kern="1200"/>
            <a:t>One of our 8 senses</a:t>
          </a:r>
          <a:endParaRPr lang="en-US" sz="3500" kern="1200"/>
        </a:p>
      </dsp:txBody>
      <dsp:txXfrm>
        <a:off x="0" y="1846281"/>
        <a:ext cx="6900512" cy="1843578"/>
      </dsp:txXfrm>
    </dsp:sp>
    <dsp:sp modelId="{3C65A283-DC68-994C-98A7-CAE19C6A3BCE}">
      <dsp:nvSpPr>
        <dsp:cNvPr id="0" name=""/>
        <dsp:cNvSpPr/>
      </dsp:nvSpPr>
      <dsp:spPr>
        <a:xfrm>
          <a:off x="0" y="3689859"/>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A6341C-628A-E240-A875-ECE14F5F43C6}">
      <dsp:nvSpPr>
        <dsp:cNvPr id="0" name=""/>
        <dsp:cNvSpPr/>
      </dsp:nvSpPr>
      <dsp:spPr>
        <a:xfrm>
          <a:off x="0" y="3689859"/>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US" sz="3500" kern="1200">
              <a:hlinkClick xmlns:r="http://schemas.openxmlformats.org/officeDocument/2006/relationships" r:id="rId1"/>
            </a:rPr>
            <a:t>https://youtu.be/A0zbCiakjaA</a:t>
          </a:r>
          <a:endParaRPr lang="en-US" sz="3500" kern="1200"/>
        </a:p>
      </dsp:txBody>
      <dsp:txXfrm>
        <a:off x="0" y="3689859"/>
        <a:ext cx="6900512" cy="18435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D71445-C356-8742-87A2-AE89B34C7142}">
      <dsp:nvSpPr>
        <dsp:cNvPr id="0" name=""/>
        <dsp:cNvSpPr/>
      </dsp:nvSpPr>
      <dsp:spPr>
        <a:xfrm>
          <a:off x="0" y="5500197"/>
          <a:ext cx="6367912" cy="90235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t>Outcome </a:t>
          </a:r>
        </a:p>
        <a:p>
          <a:pPr marL="0" lvl="0" indent="0" algn="ctr" defTabSz="711200">
            <a:lnSpc>
              <a:spcPct val="90000"/>
            </a:lnSpc>
            <a:spcBef>
              <a:spcPct val="0"/>
            </a:spcBef>
            <a:spcAft>
              <a:spcPct val="35000"/>
            </a:spcAft>
            <a:buNone/>
          </a:pPr>
          <a:r>
            <a:rPr lang="en-US" sz="1600" kern="1200" dirty="0"/>
            <a:t>(Discomfort fades – no more growling and tingly stomach, heavy muscles ) </a:t>
          </a:r>
        </a:p>
      </dsp:txBody>
      <dsp:txXfrm>
        <a:off x="0" y="5500197"/>
        <a:ext cx="6367912" cy="902353"/>
      </dsp:txXfrm>
    </dsp:sp>
    <dsp:sp modelId="{6C569DB6-C399-D64F-B5C1-35401113D009}">
      <dsp:nvSpPr>
        <dsp:cNvPr id="0" name=""/>
        <dsp:cNvSpPr/>
      </dsp:nvSpPr>
      <dsp:spPr>
        <a:xfrm rot="10800000">
          <a:off x="0" y="4125913"/>
          <a:ext cx="6367912" cy="1387819"/>
        </a:xfrm>
        <a:prstGeom prst="upArrowCallou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t>REGULATE with an action</a:t>
          </a:r>
        </a:p>
        <a:p>
          <a:pPr marL="0" lvl="0" indent="0" algn="ctr" defTabSz="711200">
            <a:lnSpc>
              <a:spcPct val="90000"/>
            </a:lnSpc>
            <a:spcBef>
              <a:spcPct val="0"/>
            </a:spcBef>
            <a:spcAft>
              <a:spcPct val="35000"/>
            </a:spcAft>
            <a:buNone/>
          </a:pPr>
          <a:r>
            <a:rPr lang="en-US" sz="1600" kern="1200" dirty="0"/>
            <a:t>(Eat)</a:t>
          </a:r>
        </a:p>
      </dsp:txBody>
      <dsp:txXfrm rot="10800000">
        <a:off x="0" y="4125913"/>
        <a:ext cx="6367912" cy="901763"/>
      </dsp:txXfrm>
    </dsp:sp>
    <dsp:sp modelId="{1F9F01CF-BC22-0E47-98B1-7647363C9BCC}">
      <dsp:nvSpPr>
        <dsp:cNvPr id="0" name=""/>
        <dsp:cNvSpPr/>
      </dsp:nvSpPr>
      <dsp:spPr>
        <a:xfrm rot="10800000">
          <a:off x="0" y="2751629"/>
          <a:ext cx="6367912" cy="1387819"/>
        </a:xfrm>
        <a:prstGeom prst="upArrowCallou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t>URGE TO ACT</a:t>
          </a:r>
        </a:p>
      </dsp:txBody>
      <dsp:txXfrm rot="10800000">
        <a:off x="0" y="2751629"/>
        <a:ext cx="6367912" cy="901763"/>
      </dsp:txXfrm>
    </dsp:sp>
    <dsp:sp modelId="{22CEE815-5B78-D743-816D-AAEBA0A939AD}">
      <dsp:nvSpPr>
        <dsp:cNvPr id="0" name=""/>
        <dsp:cNvSpPr/>
      </dsp:nvSpPr>
      <dsp:spPr>
        <a:xfrm rot="10800000">
          <a:off x="0" y="1377345"/>
          <a:ext cx="6367912" cy="1387819"/>
        </a:xfrm>
        <a:prstGeom prst="upArrowCallou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t>CONNECT the body signals to emotion</a:t>
          </a:r>
        </a:p>
        <a:p>
          <a:pPr marL="0" lvl="0" indent="0" algn="ctr" defTabSz="711200">
            <a:lnSpc>
              <a:spcPct val="90000"/>
            </a:lnSpc>
            <a:spcBef>
              <a:spcPct val="0"/>
            </a:spcBef>
            <a:spcAft>
              <a:spcPct val="35000"/>
            </a:spcAft>
            <a:buNone/>
          </a:pPr>
          <a:r>
            <a:rPr lang="en-US" sz="1600" kern="1200" dirty="0"/>
            <a:t>(Hungry)</a:t>
          </a:r>
        </a:p>
      </dsp:txBody>
      <dsp:txXfrm rot="10800000">
        <a:off x="0" y="1377345"/>
        <a:ext cx="6367912" cy="901763"/>
      </dsp:txXfrm>
    </dsp:sp>
    <dsp:sp modelId="{C8A98299-3105-D14F-98F1-2797156B5D50}">
      <dsp:nvSpPr>
        <dsp:cNvPr id="0" name=""/>
        <dsp:cNvSpPr/>
      </dsp:nvSpPr>
      <dsp:spPr>
        <a:xfrm rot="10800000">
          <a:off x="0" y="0"/>
          <a:ext cx="6367912" cy="1387819"/>
        </a:xfrm>
        <a:prstGeom prst="upArrowCallou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t>Notice body signals </a:t>
          </a:r>
        </a:p>
        <a:p>
          <a:pPr marL="0" lvl="0" indent="0" algn="ctr" defTabSz="800100">
            <a:lnSpc>
              <a:spcPct val="90000"/>
            </a:lnSpc>
            <a:spcBef>
              <a:spcPct val="0"/>
            </a:spcBef>
            <a:spcAft>
              <a:spcPct val="35000"/>
            </a:spcAft>
            <a:buNone/>
          </a:pPr>
          <a:r>
            <a:rPr lang="en-US" sz="1800" kern="1200" dirty="0"/>
            <a:t>(</a:t>
          </a:r>
          <a:r>
            <a:rPr lang="en-US" sz="1400" kern="1200" dirty="0"/>
            <a:t>Growling stomach, heavy muscles, sluggishness)</a:t>
          </a:r>
          <a:endParaRPr lang="en-US" sz="1800" kern="1200" dirty="0"/>
        </a:p>
      </dsp:txBody>
      <dsp:txXfrm rot="10800000">
        <a:off x="0" y="0"/>
        <a:ext cx="6367912" cy="90176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D71445-C356-8742-87A2-AE89B34C7142}">
      <dsp:nvSpPr>
        <dsp:cNvPr id="0" name=""/>
        <dsp:cNvSpPr/>
      </dsp:nvSpPr>
      <dsp:spPr>
        <a:xfrm>
          <a:off x="0" y="5500197"/>
          <a:ext cx="6367912" cy="90235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US" sz="1700" kern="1200" dirty="0"/>
            <a:t>Outcome </a:t>
          </a:r>
        </a:p>
        <a:p>
          <a:pPr marL="0" lvl="0" indent="0" algn="ctr" defTabSz="755650">
            <a:lnSpc>
              <a:spcPct val="90000"/>
            </a:lnSpc>
            <a:spcBef>
              <a:spcPct val="0"/>
            </a:spcBef>
            <a:spcAft>
              <a:spcPct val="35000"/>
            </a:spcAft>
            <a:buNone/>
          </a:pPr>
          <a:r>
            <a:rPr lang="en-US" sz="1700" kern="1200" dirty="0"/>
            <a:t>(Discomfort fades – no more achy muscles, overall chill, sore throat) </a:t>
          </a:r>
        </a:p>
      </dsp:txBody>
      <dsp:txXfrm>
        <a:off x="0" y="5500197"/>
        <a:ext cx="6367912" cy="902353"/>
      </dsp:txXfrm>
    </dsp:sp>
    <dsp:sp modelId="{6C569DB6-C399-D64F-B5C1-35401113D009}">
      <dsp:nvSpPr>
        <dsp:cNvPr id="0" name=""/>
        <dsp:cNvSpPr/>
      </dsp:nvSpPr>
      <dsp:spPr>
        <a:xfrm rot="10800000">
          <a:off x="0" y="4125913"/>
          <a:ext cx="6367912" cy="1387819"/>
        </a:xfrm>
        <a:prstGeom prst="upArrowCallou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US" sz="1700" kern="1200" dirty="0"/>
            <a:t>REGULATE with an action</a:t>
          </a:r>
        </a:p>
        <a:p>
          <a:pPr marL="0" lvl="0" indent="0" algn="ctr" defTabSz="755650">
            <a:lnSpc>
              <a:spcPct val="90000"/>
            </a:lnSpc>
            <a:spcBef>
              <a:spcPct val="0"/>
            </a:spcBef>
            <a:spcAft>
              <a:spcPct val="35000"/>
            </a:spcAft>
            <a:buNone/>
          </a:pPr>
          <a:r>
            <a:rPr lang="en-US" sz="1700" kern="1200" dirty="0"/>
            <a:t>(Tell a parent, get medicine or further medical care)</a:t>
          </a:r>
        </a:p>
      </dsp:txBody>
      <dsp:txXfrm rot="10800000">
        <a:off x="0" y="4125913"/>
        <a:ext cx="6367912" cy="901763"/>
      </dsp:txXfrm>
    </dsp:sp>
    <dsp:sp modelId="{1F9F01CF-BC22-0E47-98B1-7647363C9BCC}">
      <dsp:nvSpPr>
        <dsp:cNvPr id="0" name=""/>
        <dsp:cNvSpPr/>
      </dsp:nvSpPr>
      <dsp:spPr>
        <a:xfrm rot="10800000">
          <a:off x="0" y="2751629"/>
          <a:ext cx="6367912" cy="1387819"/>
        </a:xfrm>
        <a:prstGeom prst="upArrowCallou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US" sz="1700" kern="1200" dirty="0"/>
            <a:t>URGE TO ACT</a:t>
          </a:r>
        </a:p>
      </dsp:txBody>
      <dsp:txXfrm rot="10800000">
        <a:off x="0" y="2751629"/>
        <a:ext cx="6367912" cy="901763"/>
      </dsp:txXfrm>
    </dsp:sp>
    <dsp:sp modelId="{22CEE815-5B78-D743-816D-AAEBA0A939AD}">
      <dsp:nvSpPr>
        <dsp:cNvPr id="0" name=""/>
        <dsp:cNvSpPr/>
      </dsp:nvSpPr>
      <dsp:spPr>
        <a:xfrm rot="10800000">
          <a:off x="0" y="1377345"/>
          <a:ext cx="6367912" cy="1387819"/>
        </a:xfrm>
        <a:prstGeom prst="upArrowCallou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US" sz="1700" kern="1200" dirty="0"/>
            <a:t>CONNECT the body signals to emotion</a:t>
          </a:r>
        </a:p>
        <a:p>
          <a:pPr marL="0" lvl="0" indent="0" algn="ctr" defTabSz="755650">
            <a:lnSpc>
              <a:spcPct val="90000"/>
            </a:lnSpc>
            <a:spcBef>
              <a:spcPct val="0"/>
            </a:spcBef>
            <a:spcAft>
              <a:spcPct val="35000"/>
            </a:spcAft>
            <a:buNone/>
          </a:pPr>
          <a:r>
            <a:rPr lang="en-US" sz="1700" kern="1200" dirty="0"/>
            <a:t>(Sick)</a:t>
          </a:r>
        </a:p>
      </dsp:txBody>
      <dsp:txXfrm rot="10800000">
        <a:off x="0" y="1377345"/>
        <a:ext cx="6367912" cy="901763"/>
      </dsp:txXfrm>
    </dsp:sp>
    <dsp:sp modelId="{C8A98299-3105-D14F-98F1-2797156B5D50}">
      <dsp:nvSpPr>
        <dsp:cNvPr id="0" name=""/>
        <dsp:cNvSpPr/>
      </dsp:nvSpPr>
      <dsp:spPr>
        <a:xfrm rot="10800000">
          <a:off x="0" y="0"/>
          <a:ext cx="6367912" cy="1387819"/>
        </a:xfrm>
        <a:prstGeom prst="upArrowCallou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t>Notice body signals </a:t>
          </a:r>
        </a:p>
        <a:p>
          <a:pPr marL="0" lvl="0" indent="0" algn="ctr" defTabSz="800100">
            <a:lnSpc>
              <a:spcPct val="90000"/>
            </a:lnSpc>
            <a:spcBef>
              <a:spcPct val="0"/>
            </a:spcBef>
            <a:spcAft>
              <a:spcPct val="35000"/>
            </a:spcAft>
            <a:buNone/>
          </a:pPr>
          <a:r>
            <a:rPr lang="en-US" sz="1800" kern="1200" dirty="0"/>
            <a:t>(</a:t>
          </a:r>
          <a:r>
            <a:rPr lang="en-US" sz="1400" kern="1200" dirty="0"/>
            <a:t>Achy muscles, overall chill, sore throat)</a:t>
          </a:r>
          <a:endParaRPr lang="en-US" sz="1800" kern="1200" dirty="0"/>
        </a:p>
      </dsp:txBody>
      <dsp:txXfrm rot="10800000">
        <a:off x="0" y="0"/>
        <a:ext cx="6367912" cy="90176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D71445-C356-8742-87A2-AE89B34C7142}">
      <dsp:nvSpPr>
        <dsp:cNvPr id="0" name=""/>
        <dsp:cNvSpPr/>
      </dsp:nvSpPr>
      <dsp:spPr>
        <a:xfrm>
          <a:off x="0" y="5500197"/>
          <a:ext cx="6367912" cy="90235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t>Outcome </a:t>
          </a:r>
        </a:p>
        <a:p>
          <a:pPr marL="0" lvl="0" indent="0" algn="ctr" defTabSz="622300">
            <a:lnSpc>
              <a:spcPct val="90000"/>
            </a:lnSpc>
            <a:spcBef>
              <a:spcPct val="0"/>
            </a:spcBef>
            <a:spcAft>
              <a:spcPct val="35000"/>
            </a:spcAft>
            <a:buNone/>
          </a:pPr>
          <a:r>
            <a:rPr lang="en-US" sz="1400" kern="1200" dirty="0"/>
            <a:t>(Discomfort fades – no </a:t>
          </a:r>
          <a:r>
            <a:rPr lang="en-US" sz="1400" kern="1200"/>
            <a:t>more shaky </a:t>
          </a:r>
          <a:r>
            <a:rPr lang="en-US" sz="1400" kern="1200" dirty="0"/>
            <a:t>hands, fast heart, swirling brain, shut off ears) </a:t>
          </a:r>
        </a:p>
      </dsp:txBody>
      <dsp:txXfrm>
        <a:off x="0" y="5500197"/>
        <a:ext cx="6367912" cy="902353"/>
      </dsp:txXfrm>
    </dsp:sp>
    <dsp:sp modelId="{6C569DB6-C399-D64F-B5C1-35401113D009}">
      <dsp:nvSpPr>
        <dsp:cNvPr id="0" name=""/>
        <dsp:cNvSpPr/>
      </dsp:nvSpPr>
      <dsp:spPr>
        <a:xfrm rot="10800000">
          <a:off x="0" y="4125913"/>
          <a:ext cx="6367912" cy="1387819"/>
        </a:xfrm>
        <a:prstGeom prst="upArrowCallou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t>REGULATE with an action</a:t>
          </a:r>
        </a:p>
        <a:p>
          <a:pPr marL="0" lvl="0" indent="0" algn="ctr" defTabSz="622300">
            <a:lnSpc>
              <a:spcPct val="90000"/>
            </a:lnSpc>
            <a:spcBef>
              <a:spcPct val="0"/>
            </a:spcBef>
            <a:spcAft>
              <a:spcPct val="35000"/>
            </a:spcAft>
            <a:buNone/>
          </a:pPr>
          <a:r>
            <a:rPr lang="en-US" sz="1400" kern="1200" dirty="0"/>
            <a:t>(Go for a walk)</a:t>
          </a:r>
        </a:p>
      </dsp:txBody>
      <dsp:txXfrm rot="10800000">
        <a:off x="0" y="4125913"/>
        <a:ext cx="6367912" cy="901763"/>
      </dsp:txXfrm>
    </dsp:sp>
    <dsp:sp modelId="{1F9F01CF-BC22-0E47-98B1-7647363C9BCC}">
      <dsp:nvSpPr>
        <dsp:cNvPr id="0" name=""/>
        <dsp:cNvSpPr/>
      </dsp:nvSpPr>
      <dsp:spPr>
        <a:xfrm rot="10800000">
          <a:off x="0" y="2751629"/>
          <a:ext cx="6367912" cy="1387819"/>
        </a:xfrm>
        <a:prstGeom prst="upArrowCallou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t>URGE TO ACT</a:t>
          </a:r>
        </a:p>
      </dsp:txBody>
      <dsp:txXfrm rot="10800000">
        <a:off x="0" y="2751629"/>
        <a:ext cx="6367912" cy="901763"/>
      </dsp:txXfrm>
    </dsp:sp>
    <dsp:sp modelId="{22CEE815-5B78-D743-816D-AAEBA0A939AD}">
      <dsp:nvSpPr>
        <dsp:cNvPr id="0" name=""/>
        <dsp:cNvSpPr/>
      </dsp:nvSpPr>
      <dsp:spPr>
        <a:xfrm rot="10800000">
          <a:off x="0" y="1377345"/>
          <a:ext cx="6367912" cy="1387819"/>
        </a:xfrm>
        <a:prstGeom prst="upArrowCallou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t>CONNECT the body signals to emotion</a:t>
          </a:r>
        </a:p>
        <a:p>
          <a:pPr marL="0" lvl="0" indent="0" algn="ctr" defTabSz="622300">
            <a:lnSpc>
              <a:spcPct val="90000"/>
            </a:lnSpc>
            <a:spcBef>
              <a:spcPct val="0"/>
            </a:spcBef>
            <a:spcAft>
              <a:spcPct val="35000"/>
            </a:spcAft>
            <a:buNone/>
          </a:pPr>
          <a:r>
            <a:rPr lang="en-US" sz="1400" kern="1200" dirty="0"/>
            <a:t>(Anxious)</a:t>
          </a:r>
        </a:p>
      </dsp:txBody>
      <dsp:txXfrm rot="10800000">
        <a:off x="0" y="1377345"/>
        <a:ext cx="6367912" cy="901763"/>
      </dsp:txXfrm>
    </dsp:sp>
    <dsp:sp modelId="{C8A98299-3105-D14F-98F1-2797156B5D50}">
      <dsp:nvSpPr>
        <dsp:cNvPr id="0" name=""/>
        <dsp:cNvSpPr/>
      </dsp:nvSpPr>
      <dsp:spPr>
        <a:xfrm rot="10800000">
          <a:off x="0" y="0"/>
          <a:ext cx="6367912" cy="1387819"/>
        </a:xfrm>
        <a:prstGeom prst="upArrowCallou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t>Notice body signals </a:t>
          </a:r>
        </a:p>
        <a:p>
          <a:pPr marL="0" lvl="0" indent="0" algn="ctr" defTabSz="800100">
            <a:lnSpc>
              <a:spcPct val="90000"/>
            </a:lnSpc>
            <a:spcBef>
              <a:spcPct val="0"/>
            </a:spcBef>
            <a:spcAft>
              <a:spcPct val="35000"/>
            </a:spcAft>
            <a:buNone/>
          </a:pPr>
          <a:r>
            <a:rPr lang="en-US" sz="1800" kern="1200" dirty="0"/>
            <a:t>(</a:t>
          </a:r>
          <a:r>
            <a:rPr lang="en-US" sz="1400" kern="1200" dirty="0"/>
            <a:t>Shaky hands, fast heart, swirling brain and shut off ears)</a:t>
          </a:r>
          <a:endParaRPr lang="en-US" sz="1800" kern="1200" dirty="0"/>
        </a:p>
      </dsp:txBody>
      <dsp:txXfrm rot="10800000">
        <a:off x="0" y="0"/>
        <a:ext cx="6367912" cy="90176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89C330-7709-4E4B-9888-02EDB62BFF8F}">
      <dsp:nvSpPr>
        <dsp:cNvPr id="0" name=""/>
        <dsp:cNvSpPr/>
      </dsp:nvSpPr>
      <dsp:spPr>
        <a:xfrm>
          <a:off x="2044800" y="174437"/>
          <a:ext cx="2196000" cy="2196000"/>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80835E-4CA9-41D6-9A44-75B92CF7216F}">
      <dsp:nvSpPr>
        <dsp:cNvPr id="0" name=""/>
        <dsp:cNvSpPr/>
      </dsp:nvSpPr>
      <dsp:spPr>
        <a:xfrm>
          <a:off x="2512800" y="642437"/>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E0C4C08-6066-46A0-8654-4091384E0366}">
      <dsp:nvSpPr>
        <dsp:cNvPr id="0" name=""/>
        <dsp:cNvSpPr/>
      </dsp:nvSpPr>
      <dsp:spPr>
        <a:xfrm>
          <a:off x="1342800" y="3054438"/>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kern="1200"/>
            <a:t>Traditional approaches – use external supports to modify behaviours to make the person act more ‘typical’ (e.g. behaviour charts, tokens)</a:t>
          </a:r>
        </a:p>
      </dsp:txBody>
      <dsp:txXfrm>
        <a:off x="1342800" y="3054438"/>
        <a:ext cx="3600000" cy="720000"/>
      </dsp:txXfrm>
    </dsp:sp>
    <dsp:sp modelId="{55DA97D4-011B-4B0C-AF4F-F50FC29241B6}">
      <dsp:nvSpPr>
        <dsp:cNvPr id="0" name=""/>
        <dsp:cNvSpPr/>
      </dsp:nvSpPr>
      <dsp:spPr>
        <a:xfrm>
          <a:off x="6274800" y="174437"/>
          <a:ext cx="2196000" cy="2196000"/>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4EB9A64-B362-4B7A-A527-E8F25B219B73}">
      <dsp:nvSpPr>
        <dsp:cNvPr id="0" name=""/>
        <dsp:cNvSpPr/>
      </dsp:nvSpPr>
      <dsp:spPr>
        <a:xfrm>
          <a:off x="6742800" y="642437"/>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CFCF7CC-93D0-40F0-9C83-ECFB5EACE232}">
      <dsp:nvSpPr>
        <dsp:cNvPr id="0" name=""/>
        <dsp:cNvSpPr/>
      </dsp:nvSpPr>
      <dsp:spPr>
        <a:xfrm>
          <a:off x="5572800" y="3054438"/>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kern="1200"/>
            <a:t>Emerging approach – building internal supports that build skills and empower growth.  We're helping them figure out what is best for then to be able to regulate. </a:t>
          </a:r>
        </a:p>
      </dsp:txBody>
      <dsp:txXfrm>
        <a:off x="5572800" y="3054438"/>
        <a:ext cx="3600000" cy="7200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D6D834-2761-C649-8BBE-0FEDE8BCE145}">
      <dsp:nvSpPr>
        <dsp:cNvPr id="0" name=""/>
        <dsp:cNvSpPr/>
      </dsp:nvSpPr>
      <dsp:spPr>
        <a:xfrm>
          <a:off x="0" y="675"/>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FD9791D-9072-194B-97B4-5167FED0F65F}">
      <dsp:nvSpPr>
        <dsp:cNvPr id="0" name=""/>
        <dsp:cNvSpPr/>
      </dsp:nvSpPr>
      <dsp:spPr>
        <a:xfrm>
          <a:off x="0" y="675"/>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Students connect to and learn their own bodies and emotions</a:t>
          </a:r>
        </a:p>
      </dsp:txBody>
      <dsp:txXfrm>
        <a:off x="0" y="675"/>
        <a:ext cx="6900512" cy="1106957"/>
      </dsp:txXfrm>
    </dsp:sp>
    <dsp:sp modelId="{2EC4262E-FD72-EE40-80E3-6FEC5C47C4A4}">
      <dsp:nvSpPr>
        <dsp:cNvPr id="0" name=""/>
        <dsp:cNvSpPr/>
      </dsp:nvSpPr>
      <dsp:spPr>
        <a:xfrm>
          <a:off x="0" y="1107633"/>
          <a:ext cx="6900512" cy="0"/>
        </a:xfrm>
        <a:prstGeom prst="line">
          <a:avLst/>
        </a:prstGeom>
        <a:solidFill>
          <a:schemeClr val="accent2">
            <a:hueOff val="-363841"/>
            <a:satOff val="-20982"/>
            <a:lumOff val="2157"/>
            <a:alphaOff val="0"/>
          </a:schemeClr>
        </a:solidFill>
        <a:ln w="12700" cap="flat" cmpd="sng" algn="ctr">
          <a:solidFill>
            <a:schemeClr val="accent2">
              <a:hueOff val="-363841"/>
              <a:satOff val="-20982"/>
              <a:lumOff val="215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D17261-5FAA-4B44-B026-5994DA80471E}">
      <dsp:nvSpPr>
        <dsp:cNvPr id="0" name=""/>
        <dsp:cNvSpPr/>
      </dsp:nvSpPr>
      <dsp:spPr>
        <a:xfrm>
          <a:off x="0" y="1107633"/>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Pre-requisite skill for self-management and self-regulation</a:t>
          </a:r>
        </a:p>
      </dsp:txBody>
      <dsp:txXfrm>
        <a:off x="0" y="1107633"/>
        <a:ext cx="6900512" cy="1106957"/>
      </dsp:txXfrm>
    </dsp:sp>
    <dsp:sp modelId="{DCD199CC-E626-664A-A0C2-D808E0682D75}">
      <dsp:nvSpPr>
        <dsp:cNvPr id="0" name=""/>
        <dsp:cNvSpPr/>
      </dsp:nvSpPr>
      <dsp:spPr>
        <a:xfrm>
          <a:off x="0" y="2214591"/>
          <a:ext cx="6900512"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B121BF-83AB-5E42-AA66-AD638B06F1BF}">
      <dsp:nvSpPr>
        <dsp:cNvPr id="0" name=""/>
        <dsp:cNvSpPr/>
      </dsp:nvSpPr>
      <dsp:spPr>
        <a:xfrm>
          <a:off x="0" y="2214591"/>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Provide students with tools to know when they are developing emotional reactions and skills to be in control of those reactions</a:t>
          </a:r>
        </a:p>
      </dsp:txBody>
      <dsp:txXfrm>
        <a:off x="0" y="2214591"/>
        <a:ext cx="6900512" cy="1106957"/>
      </dsp:txXfrm>
    </dsp:sp>
    <dsp:sp modelId="{1800A27D-D3CD-3449-BC4B-882FCE7CFBFF}">
      <dsp:nvSpPr>
        <dsp:cNvPr id="0" name=""/>
        <dsp:cNvSpPr/>
      </dsp:nvSpPr>
      <dsp:spPr>
        <a:xfrm>
          <a:off x="0" y="3321549"/>
          <a:ext cx="6900512" cy="0"/>
        </a:xfrm>
        <a:prstGeom prst="line">
          <a:avLst/>
        </a:prstGeom>
        <a:solidFill>
          <a:schemeClr val="accent2">
            <a:hueOff val="-1091522"/>
            <a:satOff val="-62946"/>
            <a:lumOff val="6471"/>
            <a:alphaOff val="0"/>
          </a:schemeClr>
        </a:solidFill>
        <a:ln w="12700" cap="flat" cmpd="sng" algn="ctr">
          <a:solidFill>
            <a:schemeClr val="accent2">
              <a:hueOff val="-1091522"/>
              <a:satOff val="-62946"/>
              <a:lumOff val="647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0628D9-DF9E-BD4B-9CE9-E928E25C656D}">
      <dsp:nvSpPr>
        <dsp:cNvPr id="0" name=""/>
        <dsp:cNvSpPr/>
      </dsp:nvSpPr>
      <dsp:spPr>
        <a:xfrm>
          <a:off x="0" y="3321549"/>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Without </a:t>
          </a:r>
          <a:r>
            <a:rPr lang="en-US" sz="2200" kern="1200" dirty="0" err="1"/>
            <a:t>interoception</a:t>
          </a:r>
          <a:r>
            <a:rPr lang="en-US" sz="2200" kern="1200" dirty="0"/>
            <a:t>, social skills are just the application of rules and not a meaningful way of interaction – enables students to develop a sense of belonging</a:t>
          </a:r>
        </a:p>
      </dsp:txBody>
      <dsp:txXfrm>
        <a:off x="0" y="3321549"/>
        <a:ext cx="6900512" cy="1106957"/>
      </dsp:txXfrm>
    </dsp:sp>
    <dsp:sp modelId="{6C7E4B7F-C0B4-D24C-8BC1-908244CD741F}">
      <dsp:nvSpPr>
        <dsp:cNvPr id="0" name=""/>
        <dsp:cNvSpPr/>
      </dsp:nvSpPr>
      <dsp:spPr>
        <a:xfrm>
          <a:off x="0" y="4428507"/>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1513A4-FAEA-FA47-A7EF-00F0FC2B4A47}">
      <dsp:nvSpPr>
        <dsp:cNvPr id="0" name=""/>
        <dsp:cNvSpPr/>
      </dsp:nvSpPr>
      <dsp:spPr>
        <a:xfrm>
          <a:off x="0" y="4428507"/>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Decreased </a:t>
          </a:r>
          <a:r>
            <a:rPr lang="en-US" sz="2200" kern="1200" dirty="0" err="1"/>
            <a:t>behavioural</a:t>
          </a:r>
          <a:r>
            <a:rPr lang="en-US" sz="2200" kern="1200" dirty="0"/>
            <a:t> challenges </a:t>
          </a:r>
        </a:p>
      </dsp:txBody>
      <dsp:txXfrm>
        <a:off x="0" y="4428507"/>
        <a:ext cx="6900512" cy="110695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6F9535-C4AE-D049-A077-F2D2F31384F8}">
      <dsp:nvSpPr>
        <dsp:cNvPr id="0" name=""/>
        <dsp:cNvSpPr/>
      </dsp:nvSpPr>
      <dsp:spPr>
        <a:xfrm>
          <a:off x="0" y="2703"/>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587756-C022-F340-97F3-6BD98E45BBC5}">
      <dsp:nvSpPr>
        <dsp:cNvPr id="0" name=""/>
        <dsp:cNvSpPr/>
      </dsp:nvSpPr>
      <dsp:spPr>
        <a:xfrm>
          <a:off x="0" y="2703"/>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defRPr cap="all"/>
          </a:pPr>
          <a:r>
            <a:rPr lang="en-US" sz="6500" kern="1200"/>
            <a:t>Body</a:t>
          </a:r>
        </a:p>
      </dsp:txBody>
      <dsp:txXfrm>
        <a:off x="0" y="2703"/>
        <a:ext cx="6900512" cy="1843578"/>
      </dsp:txXfrm>
    </dsp:sp>
    <dsp:sp modelId="{881223C5-60F7-7F46-AB93-1F0B863516F8}">
      <dsp:nvSpPr>
        <dsp:cNvPr id="0" name=""/>
        <dsp:cNvSpPr/>
      </dsp:nvSpPr>
      <dsp:spPr>
        <a:xfrm>
          <a:off x="0" y="1846281"/>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F0AFE4-7694-874B-A0D3-4E4A880A0E83}">
      <dsp:nvSpPr>
        <dsp:cNvPr id="0" name=""/>
        <dsp:cNvSpPr/>
      </dsp:nvSpPr>
      <dsp:spPr>
        <a:xfrm>
          <a:off x="0" y="1846281"/>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defRPr cap="all"/>
          </a:pPr>
          <a:r>
            <a:rPr lang="en-US" sz="6500" kern="1200"/>
            <a:t>Emotion</a:t>
          </a:r>
        </a:p>
      </dsp:txBody>
      <dsp:txXfrm>
        <a:off x="0" y="1846281"/>
        <a:ext cx="6900512" cy="1843578"/>
      </dsp:txXfrm>
    </dsp:sp>
    <dsp:sp modelId="{E44F416D-F9D4-7C4F-936A-EC5E95E8D088}">
      <dsp:nvSpPr>
        <dsp:cNvPr id="0" name=""/>
        <dsp:cNvSpPr/>
      </dsp:nvSpPr>
      <dsp:spPr>
        <a:xfrm>
          <a:off x="0" y="3689859"/>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FF6613-B677-F04E-A82C-4A778CD19233}">
      <dsp:nvSpPr>
        <dsp:cNvPr id="0" name=""/>
        <dsp:cNvSpPr/>
      </dsp:nvSpPr>
      <dsp:spPr>
        <a:xfrm>
          <a:off x="0" y="3689859"/>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defRPr cap="all"/>
          </a:pPr>
          <a:r>
            <a:rPr lang="en-US" sz="6500" kern="1200"/>
            <a:t>Action</a:t>
          </a:r>
        </a:p>
      </dsp:txBody>
      <dsp:txXfrm>
        <a:off x="0" y="3689859"/>
        <a:ext cx="6900512" cy="184357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ED0089-466B-6340-A99A-BEF469A597DC}">
      <dsp:nvSpPr>
        <dsp:cNvPr id="0" name=""/>
        <dsp:cNvSpPr/>
      </dsp:nvSpPr>
      <dsp:spPr>
        <a:xfrm>
          <a:off x="0" y="3736288"/>
          <a:ext cx="2628900" cy="612969"/>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967" tIns="149352" rIns="186967" bIns="149352" numCol="1" spcCol="1270" anchor="ctr" anchorCtr="0">
          <a:noAutofit/>
        </a:bodyPr>
        <a:lstStyle/>
        <a:p>
          <a:pPr marL="0" lvl="0" indent="0" algn="ctr" defTabSz="933450">
            <a:lnSpc>
              <a:spcPct val="90000"/>
            </a:lnSpc>
            <a:spcBef>
              <a:spcPct val="0"/>
            </a:spcBef>
            <a:spcAft>
              <a:spcPct val="35000"/>
            </a:spcAft>
            <a:buNone/>
          </a:pPr>
          <a:r>
            <a:rPr lang="en-US" sz="2100" kern="1200"/>
            <a:t>Step 5</a:t>
          </a:r>
        </a:p>
      </dsp:txBody>
      <dsp:txXfrm>
        <a:off x="0" y="3736288"/>
        <a:ext cx="2628900" cy="612969"/>
      </dsp:txXfrm>
    </dsp:sp>
    <dsp:sp modelId="{A4DCADCF-8563-134B-BB0A-5850E4C51BBC}">
      <dsp:nvSpPr>
        <dsp:cNvPr id="0" name=""/>
        <dsp:cNvSpPr/>
      </dsp:nvSpPr>
      <dsp:spPr>
        <a:xfrm>
          <a:off x="2628900" y="3736288"/>
          <a:ext cx="7886700" cy="612969"/>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9980" tIns="190500" rIns="159980" bIns="190500" numCol="1" spcCol="1270" anchor="ctr" anchorCtr="0">
          <a:noAutofit/>
        </a:bodyPr>
        <a:lstStyle/>
        <a:p>
          <a:pPr marL="0" lvl="0" indent="0" algn="l" defTabSz="666750">
            <a:lnSpc>
              <a:spcPct val="90000"/>
            </a:lnSpc>
            <a:spcBef>
              <a:spcPct val="0"/>
            </a:spcBef>
            <a:spcAft>
              <a:spcPct val="35000"/>
            </a:spcAft>
            <a:buNone/>
          </a:pPr>
          <a:r>
            <a:rPr lang="en-US" sz="1500" kern="1200"/>
            <a:t>Practice using Body Check Chart</a:t>
          </a:r>
        </a:p>
      </dsp:txBody>
      <dsp:txXfrm>
        <a:off x="2628900" y="3736288"/>
        <a:ext cx="7886700" cy="612969"/>
      </dsp:txXfrm>
    </dsp:sp>
    <dsp:sp modelId="{0D93F229-4174-ED4A-B7C6-930AB17DAEE7}">
      <dsp:nvSpPr>
        <dsp:cNvPr id="0" name=""/>
        <dsp:cNvSpPr/>
      </dsp:nvSpPr>
      <dsp:spPr>
        <a:xfrm rot="10800000">
          <a:off x="0" y="2802736"/>
          <a:ext cx="2628900" cy="942746"/>
        </a:xfrm>
        <a:prstGeom prst="upArrowCallout">
          <a:avLst>
            <a:gd name="adj1" fmla="val 5000"/>
            <a:gd name="adj2" fmla="val 10000"/>
            <a:gd name="adj3" fmla="val 15000"/>
            <a:gd name="adj4" fmla="val 64977"/>
          </a:avLst>
        </a:prstGeom>
        <a:solidFill>
          <a:schemeClr val="accent2">
            <a:hueOff val="-363841"/>
            <a:satOff val="-20982"/>
            <a:lumOff val="2157"/>
            <a:alphaOff val="0"/>
          </a:schemeClr>
        </a:solidFill>
        <a:ln w="12700" cap="flat" cmpd="sng" algn="ctr">
          <a:solidFill>
            <a:schemeClr val="accent2">
              <a:hueOff val="-363841"/>
              <a:satOff val="-20982"/>
              <a:lumOff val="215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967" tIns="149352" rIns="186967" bIns="149352" numCol="1" spcCol="1270" anchor="ctr" anchorCtr="0">
          <a:noAutofit/>
        </a:bodyPr>
        <a:lstStyle/>
        <a:p>
          <a:pPr marL="0" lvl="0" indent="0" algn="ctr" defTabSz="933450">
            <a:lnSpc>
              <a:spcPct val="90000"/>
            </a:lnSpc>
            <a:spcBef>
              <a:spcPct val="0"/>
            </a:spcBef>
            <a:spcAft>
              <a:spcPct val="35000"/>
            </a:spcAft>
            <a:buNone/>
          </a:pPr>
          <a:r>
            <a:rPr lang="en-US" sz="2100" kern="1200"/>
            <a:t>Step 4</a:t>
          </a:r>
        </a:p>
      </dsp:txBody>
      <dsp:txXfrm rot="-10800000">
        <a:off x="0" y="2802736"/>
        <a:ext cx="2628900" cy="612785"/>
      </dsp:txXfrm>
    </dsp:sp>
    <dsp:sp modelId="{10256426-7217-A840-AA1A-78A8D54E3879}">
      <dsp:nvSpPr>
        <dsp:cNvPr id="0" name=""/>
        <dsp:cNvSpPr/>
      </dsp:nvSpPr>
      <dsp:spPr>
        <a:xfrm>
          <a:off x="2628900" y="2802736"/>
          <a:ext cx="7886700" cy="612785"/>
        </a:xfrm>
        <a:prstGeom prst="rect">
          <a:avLst/>
        </a:prstGeom>
        <a:solidFill>
          <a:schemeClr val="accent2">
            <a:tint val="40000"/>
            <a:alpha val="90000"/>
            <a:hueOff val="-212306"/>
            <a:satOff val="-18836"/>
            <a:lumOff val="-192"/>
            <a:alphaOff val="0"/>
          </a:schemeClr>
        </a:solidFill>
        <a:ln w="12700" cap="flat" cmpd="sng" algn="ctr">
          <a:solidFill>
            <a:schemeClr val="accent2">
              <a:tint val="40000"/>
              <a:alpha val="90000"/>
              <a:hueOff val="-212306"/>
              <a:satOff val="-18836"/>
              <a:lumOff val="-19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9980" tIns="190500" rIns="159980" bIns="190500" numCol="1" spcCol="1270" anchor="ctr" anchorCtr="0">
          <a:noAutofit/>
        </a:bodyPr>
        <a:lstStyle/>
        <a:p>
          <a:pPr marL="0" lvl="0" indent="0" algn="l" defTabSz="666750">
            <a:lnSpc>
              <a:spcPct val="90000"/>
            </a:lnSpc>
            <a:spcBef>
              <a:spcPct val="0"/>
            </a:spcBef>
            <a:spcAft>
              <a:spcPct val="35000"/>
            </a:spcAft>
            <a:buNone/>
          </a:pPr>
          <a:r>
            <a:rPr lang="en-US" sz="1500" kern="1200"/>
            <a:t>Add body part icons to the Body Check Chart</a:t>
          </a:r>
        </a:p>
      </dsp:txBody>
      <dsp:txXfrm>
        <a:off x="2628900" y="2802736"/>
        <a:ext cx="7886700" cy="612785"/>
      </dsp:txXfrm>
    </dsp:sp>
    <dsp:sp modelId="{68D778EC-C691-2041-9B4F-CBF984BE72F9}">
      <dsp:nvSpPr>
        <dsp:cNvPr id="0" name=""/>
        <dsp:cNvSpPr/>
      </dsp:nvSpPr>
      <dsp:spPr>
        <a:xfrm rot="10800000">
          <a:off x="0" y="1869184"/>
          <a:ext cx="2628900" cy="942746"/>
        </a:xfrm>
        <a:prstGeom prst="upArrowCallout">
          <a:avLst>
            <a:gd name="adj1" fmla="val 5000"/>
            <a:gd name="adj2" fmla="val 10000"/>
            <a:gd name="adj3" fmla="val 15000"/>
            <a:gd name="adj4" fmla="val 64977"/>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967" tIns="149352" rIns="186967" bIns="149352" numCol="1" spcCol="1270" anchor="ctr" anchorCtr="0">
          <a:noAutofit/>
        </a:bodyPr>
        <a:lstStyle/>
        <a:p>
          <a:pPr marL="0" lvl="0" indent="0" algn="ctr" defTabSz="933450">
            <a:lnSpc>
              <a:spcPct val="90000"/>
            </a:lnSpc>
            <a:spcBef>
              <a:spcPct val="0"/>
            </a:spcBef>
            <a:spcAft>
              <a:spcPct val="35000"/>
            </a:spcAft>
            <a:buNone/>
          </a:pPr>
          <a:r>
            <a:rPr lang="en-US" sz="2100" kern="1200"/>
            <a:t>Step 3</a:t>
          </a:r>
        </a:p>
      </dsp:txBody>
      <dsp:txXfrm rot="-10800000">
        <a:off x="0" y="1869184"/>
        <a:ext cx="2628900" cy="612785"/>
      </dsp:txXfrm>
    </dsp:sp>
    <dsp:sp modelId="{6AEE6770-6814-124C-A29D-2249DBBB3E06}">
      <dsp:nvSpPr>
        <dsp:cNvPr id="0" name=""/>
        <dsp:cNvSpPr/>
      </dsp:nvSpPr>
      <dsp:spPr>
        <a:xfrm>
          <a:off x="2628900" y="1869184"/>
          <a:ext cx="7886700" cy="612785"/>
        </a:xfrm>
        <a:prstGeom prst="rect">
          <a:avLst/>
        </a:prstGeom>
        <a:solidFill>
          <a:schemeClr val="accent2">
            <a:tint val="40000"/>
            <a:alpha val="90000"/>
            <a:hueOff val="-424613"/>
            <a:satOff val="-37673"/>
            <a:lumOff val="-385"/>
            <a:alphaOff val="0"/>
          </a:schemeClr>
        </a:solidFill>
        <a:ln w="12700" cap="flat" cmpd="sng" algn="ctr">
          <a:solidFill>
            <a:schemeClr val="accent2">
              <a:tint val="40000"/>
              <a:alpha val="90000"/>
              <a:hueOff val="-424613"/>
              <a:satOff val="-37673"/>
              <a:lumOff val="-38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9980" tIns="190500" rIns="159980" bIns="190500" numCol="1" spcCol="1270" anchor="ctr" anchorCtr="0">
          <a:noAutofit/>
        </a:bodyPr>
        <a:lstStyle/>
        <a:p>
          <a:pPr marL="0" lvl="0" indent="0" algn="l" defTabSz="666750">
            <a:lnSpc>
              <a:spcPct val="90000"/>
            </a:lnSpc>
            <a:spcBef>
              <a:spcPct val="0"/>
            </a:spcBef>
            <a:spcAft>
              <a:spcPct val="35000"/>
            </a:spcAft>
            <a:buNone/>
          </a:pPr>
          <a:r>
            <a:rPr lang="en-US" sz="1500" kern="1200"/>
            <a:t>Complete experiments</a:t>
          </a:r>
        </a:p>
      </dsp:txBody>
      <dsp:txXfrm>
        <a:off x="2628900" y="1869184"/>
        <a:ext cx="7886700" cy="612785"/>
      </dsp:txXfrm>
    </dsp:sp>
    <dsp:sp modelId="{7C6B9176-D071-674A-A96E-77A039EEBDA0}">
      <dsp:nvSpPr>
        <dsp:cNvPr id="0" name=""/>
        <dsp:cNvSpPr/>
      </dsp:nvSpPr>
      <dsp:spPr>
        <a:xfrm rot="10800000">
          <a:off x="0" y="935632"/>
          <a:ext cx="2628900" cy="942746"/>
        </a:xfrm>
        <a:prstGeom prst="upArrowCallout">
          <a:avLst>
            <a:gd name="adj1" fmla="val 5000"/>
            <a:gd name="adj2" fmla="val 10000"/>
            <a:gd name="adj3" fmla="val 15000"/>
            <a:gd name="adj4" fmla="val 64977"/>
          </a:avLst>
        </a:prstGeom>
        <a:solidFill>
          <a:schemeClr val="accent2">
            <a:hueOff val="-1091522"/>
            <a:satOff val="-62946"/>
            <a:lumOff val="6471"/>
            <a:alphaOff val="0"/>
          </a:schemeClr>
        </a:solidFill>
        <a:ln w="12700" cap="flat" cmpd="sng" algn="ctr">
          <a:solidFill>
            <a:schemeClr val="accent2">
              <a:hueOff val="-1091522"/>
              <a:satOff val="-62946"/>
              <a:lumOff val="647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967" tIns="149352" rIns="186967" bIns="149352" numCol="1" spcCol="1270" anchor="ctr" anchorCtr="0">
          <a:noAutofit/>
        </a:bodyPr>
        <a:lstStyle/>
        <a:p>
          <a:pPr marL="0" lvl="0" indent="0" algn="ctr" defTabSz="933450">
            <a:lnSpc>
              <a:spcPct val="90000"/>
            </a:lnSpc>
            <a:spcBef>
              <a:spcPct val="0"/>
            </a:spcBef>
            <a:spcAft>
              <a:spcPct val="35000"/>
            </a:spcAft>
            <a:buNone/>
          </a:pPr>
          <a:r>
            <a:rPr lang="en-US" sz="2100" kern="1200"/>
            <a:t>Step 2</a:t>
          </a:r>
        </a:p>
      </dsp:txBody>
      <dsp:txXfrm rot="-10800000">
        <a:off x="0" y="935632"/>
        <a:ext cx="2628900" cy="612785"/>
      </dsp:txXfrm>
    </dsp:sp>
    <dsp:sp modelId="{CED6241A-1912-BE4D-962D-2B0C9DF6CA6A}">
      <dsp:nvSpPr>
        <dsp:cNvPr id="0" name=""/>
        <dsp:cNvSpPr/>
      </dsp:nvSpPr>
      <dsp:spPr>
        <a:xfrm>
          <a:off x="2628900" y="935632"/>
          <a:ext cx="7886700" cy="612785"/>
        </a:xfrm>
        <a:prstGeom prst="rect">
          <a:avLst/>
        </a:prstGeom>
        <a:solidFill>
          <a:schemeClr val="accent2">
            <a:tint val="40000"/>
            <a:alpha val="90000"/>
            <a:hueOff val="-636919"/>
            <a:satOff val="-56510"/>
            <a:lumOff val="-577"/>
            <a:alphaOff val="0"/>
          </a:schemeClr>
        </a:solidFill>
        <a:ln w="12700" cap="flat" cmpd="sng" algn="ctr">
          <a:solidFill>
            <a:schemeClr val="accent2">
              <a:tint val="40000"/>
              <a:alpha val="90000"/>
              <a:hueOff val="-636919"/>
              <a:satOff val="-56510"/>
              <a:lumOff val="-57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9980" tIns="190500" rIns="159980" bIns="190500" numCol="1" spcCol="1270" anchor="ctr" anchorCtr="0">
          <a:noAutofit/>
        </a:bodyPr>
        <a:lstStyle/>
        <a:p>
          <a:pPr marL="0" lvl="0" indent="0" algn="l" defTabSz="666750">
            <a:lnSpc>
              <a:spcPct val="90000"/>
            </a:lnSpc>
            <a:spcBef>
              <a:spcPct val="0"/>
            </a:spcBef>
            <a:spcAft>
              <a:spcPct val="35000"/>
            </a:spcAft>
            <a:buNone/>
          </a:pPr>
          <a:r>
            <a:rPr lang="en-US" sz="1500" kern="1200"/>
            <a:t>Create a descriptor menu </a:t>
          </a:r>
        </a:p>
      </dsp:txBody>
      <dsp:txXfrm>
        <a:off x="2628900" y="935632"/>
        <a:ext cx="7886700" cy="612785"/>
      </dsp:txXfrm>
    </dsp:sp>
    <dsp:sp modelId="{BFC288FC-DDCF-194D-8ABF-4593488B8B20}">
      <dsp:nvSpPr>
        <dsp:cNvPr id="0" name=""/>
        <dsp:cNvSpPr/>
      </dsp:nvSpPr>
      <dsp:spPr>
        <a:xfrm rot="10800000">
          <a:off x="0" y="2080"/>
          <a:ext cx="2628900" cy="942746"/>
        </a:xfrm>
        <a:prstGeom prst="upArrowCallout">
          <a:avLst>
            <a:gd name="adj1" fmla="val 5000"/>
            <a:gd name="adj2" fmla="val 10000"/>
            <a:gd name="adj3" fmla="val 15000"/>
            <a:gd name="adj4" fmla="val 64977"/>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967" tIns="149352" rIns="186967" bIns="149352" numCol="1" spcCol="1270" anchor="ctr" anchorCtr="0">
          <a:noAutofit/>
        </a:bodyPr>
        <a:lstStyle/>
        <a:p>
          <a:pPr marL="0" lvl="0" indent="0" algn="ctr" defTabSz="933450">
            <a:lnSpc>
              <a:spcPct val="90000"/>
            </a:lnSpc>
            <a:spcBef>
              <a:spcPct val="0"/>
            </a:spcBef>
            <a:spcAft>
              <a:spcPct val="35000"/>
            </a:spcAft>
            <a:buNone/>
          </a:pPr>
          <a:r>
            <a:rPr lang="en-US" sz="2100" kern="1200"/>
            <a:t>Step 1</a:t>
          </a:r>
        </a:p>
      </dsp:txBody>
      <dsp:txXfrm rot="-10800000">
        <a:off x="0" y="2080"/>
        <a:ext cx="2628900" cy="612785"/>
      </dsp:txXfrm>
    </dsp:sp>
    <dsp:sp modelId="{44260D62-E6C3-D846-BEC5-C49E4587B343}">
      <dsp:nvSpPr>
        <dsp:cNvPr id="0" name=""/>
        <dsp:cNvSpPr/>
      </dsp:nvSpPr>
      <dsp:spPr>
        <a:xfrm>
          <a:off x="2628900" y="2080"/>
          <a:ext cx="7886700" cy="612785"/>
        </a:xfrm>
        <a:prstGeom prst="rect">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9980" tIns="190500" rIns="159980" bIns="190500" numCol="1" spcCol="1270" anchor="ctr" anchorCtr="0">
          <a:noAutofit/>
        </a:bodyPr>
        <a:lstStyle/>
        <a:p>
          <a:pPr marL="0" lvl="0" indent="0" algn="l" defTabSz="666750">
            <a:lnSpc>
              <a:spcPct val="90000"/>
            </a:lnSpc>
            <a:spcBef>
              <a:spcPct val="0"/>
            </a:spcBef>
            <a:spcAft>
              <a:spcPct val="35000"/>
            </a:spcAft>
            <a:buNone/>
          </a:pPr>
          <a:r>
            <a:rPr lang="en-US" sz="1500" kern="1200"/>
            <a:t>Introduce body part of focus (e.g. hands)</a:t>
          </a:r>
        </a:p>
      </dsp:txBody>
      <dsp:txXfrm>
        <a:off x="2628900" y="2080"/>
        <a:ext cx="7886700" cy="61278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20F53A-0BB2-3943-B5D7-ACC57A18B178}">
      <dsp:nvSpPr>
        <dsp:cNvPr id="0" name=""/>
        <dsp:cNvSpPr/>
      </dsp:nvSpPr>
      <dsp:spPr>
        <a:xfrm>
          <a:off x="0" y="1400970"/>
          <a:ext cx="6900512" cy="12348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2B1A6B9-ED4C-5345-9574-2187B09049C7}">
      <dsp:nvSpPr>
        <dsp:cNvPr id="0" name=""/>
        <dsp:cNvSpPr/>
      </dsp:nvSpPr>
      <dsp:spPr>
        <a:xfrm>
          <a:off x="345025" y="677730"/>
          <a:ext cx="4830358" cy="14464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576" tIns="0" rIns="182576" bIns="0" numCol="1" spcCol="1270" anchor="ctr" anchorCtr="0">
          <a:noAutofit/>
        </a:bodyPr>
        <a:lstStyle/>
        <a:p>
          <a:pPr marL="0" lvl="0" indent="0" algn="l" defTabSz="2178050">
            <a:lnSpc>
              <a:spcPct val="90000"/>
            </a:lnSpc>
            <a:spcBef>
              <a:spcPct val="0"/>
            </a:spcBef>
            <a:spcAft>
              <a:spcPct val="35000"/>
            </a:spcAft>
            <a:buNone/>
          </a:pPr>
          <a:r>
            <a:rPr lang="en-US" sz="4900" kern="1200" dirty="0"/>
            <a:t>Experiments</a:t>
          </a:r>
        </a:p>
      </dsp:txBody>
      <dsp:txXfrm>
        <a:off x="415636" y="748341"/>
        <a:ext cx="4689136" cy="1305258"/>
      </dsp:txXfrm>
    </dsp:sp>
    <dsp:sp modelId="{2F33007E-D43D-5549-90D7-9F3F533DE8DA}">
      <dsp:nvSpPr>
        <dsp:cNvPr id="0" name=""/>
        <dsp:cNvSpPr/>
      </dsp:nvSpPr>
      <dsp:spPr>
        <a:xfrm>
          <a:off x="0" y="3623610"/>
          <a:ext cx="6900512" cy="1234800"/>
        </a:xfrm>
        <a:prstGeom prst="rect">
          <a:avLst/>
        </a:prstGeom>
        <a:solidFill>
          <a:schemeClr val="lt1">
            <a:alpha val="90000"/>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sp>
    <dsp:sp modelId="{47022E88-EDDC-DA44-BC86-9B20BA9995AC}">
      <dsp:nvSpPr>
        <dsp:cNvPr id="0" name=""/>
        <dsp:cNvSpPr/>
      </dsp:nvSpPr>
      <dsp:spPr>
        <a:xfrm>
          <a:off x="345025" y="2900370"/>
          <a:ext cx="4830358" cy="144648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576" tIns="0" rIns="182576" bIns="0" numCol="1" spcCol="1270" anchor="ctr" anchorCtr="0">
          <a:noAutofit/>
        </a:bodyPr>
        <a:lstStyle/>
        <a:p>
          <a:pPr marL="0" lvl="0" indent="0" algn="l" defTabSz="2178050">
            <a:lnSpc>
              <a:spcPct val="90000"/>
            </a:lnSpc>
            <a:spcBef>
              <a:spcPct val="0"/>
            </a:spcBef>
            <a:spcAft>
              <a:spcPct val="35000"/>
            </a:spcAft>
            <a:buNone/>
          </a:pPr>
          <a:r>
            <a:rPr lang="en-US" sz="4900" kern="1200"/>
            <a:t>Body check chart</a:t>
          </a:r>
        </a:p>
      </dsp:txBody>
      <dsp:txXfrm>
        <a:off x="415636" y="2970981"/>
        <a:ext cx="4689136" cy="130525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7EE300-6D13-A84E-AFF4-098B6F1409C6}">
      <dsp:nvSpPr>
        <dsp:cNvPr id="0" name=""/>
        <dsp:cNvSpPr/>
      </dsp:nvSpPr>
      <dsp:spPr>
        <a:xfrm>
          <a:off x="9242" y="1070709"/>
          <a:ext cx="5524797" cy="2209919"/>
        </a:xfrm>
        <a:prstGeom prst="chevron">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40030" tIns="80010" rIns="80010" bIns="80010" numCol="1" spcCol="1270" anchor="ctr" anchorCtr="0">
          <a:noAutofit/>
        </a:bodyPr>
        <a:lstStyle/>
        <a:p>
          <a:pPr marL="0" lvl="0" indent="0" algn="ctr" defTabSz="2667000">
            <a:lnSpc>
              <a:spcPct val="90000"/>
            </a:lnSpc>
            <a:spcBef>
              <a:spcPct val="0"/>
            </a:spcBef>
            <a:spcAft>
              <a:spcPct val="35000"/>
            </a:spcAft>
            <a:buNone/>
          </a:pPr>
          <a:r>
            <a:rPr lang="en-US" sz="6000" kern="1200"/>
            <a:t>Check my body</a:t>
          </a:r>
        </a:p>
      </dsp:txBody>
      <dsp:txXfrm>
        <a:off x="1114202" y="1070709"/>
        <a:ext cx="3314878" cy="2209919"/>
      </dsp:txXfrm>
    </dsp:sp>
    <dsp:sp modelId="{11B82057-4944-1F45-BAFA-70EC27819EA6}">
      <dsp:nvSpPr>
        <dsp:cNvPr id="0" name=""/>
        <dsp:cNvSpPr/>
      </dsp:nvSpPr>
      <dsp:spPr>
        <a:xfrm>
          <a:off x="4981560" y="1070709"/>
          <a:ext cx="5524797" cy="2209919"/>
        </a:xfrm>
        <a:prstGeom prst="chevron">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40030" tIns="80010" rIns="80010" bIns="80010" numCol="1" spcCol="1270" anchor="ctr" anchorCtr="0">
          <a:noAutofit/>
        </a:bodyPr>
        <a:lstStyle/>
        <a:p>
          <a:pPr marL="0" lvl="0" indent="0" algn="ctr" defTabSz="2667000">
            <a:lnSpc>
              <a:spcPct val="90000"/>
            </a:lnSpc>
            <a:spcBef>
              <a:spcPct val="0"/>
            </a:spcBef>
            <a:spcAft>
              <a:spcPct val="35000"/>
            </a:spcAft>
            <a:buNone/>
          </a:pPr>
          <a:r>
            <a:rPr lang="en-US" sz="6000" kern="1200"/>
            <a:t>Check my emotion</a:t>
          </a:r>
        </a:p>
      </dsp:txBody>
      <dsp:txXfrm>
        <a:off x="6086520" y="1070709"/>
        <a:ext cx="3314878" cy="220991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B5910E-F095-CA4C-BE59-B9BB0274871B}">
      <dsp:nvSpPr>
        <dsp:cNvPr id="0" name=""/>
        <dsp:cNvSpPr/>
      </dsp:nvSpPr>
      <dsp:spPr>
        <a:xfrm>
          <a:off x="0" y="675"/>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F925B4-2443-6247-BC40-29A92CE86346}">
      <dsp:nvSpPr>
        <dsp:cNvPr id="0" name=""/>
        <dsp:cNvSpPr/>
      </dsp:nvSpPr>
      <dsp:spPr>
        <a:xfrm>
          <a:off x="0" y="675"/>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a:t>Lesson 21: My body can feel comfortable, my body can feel uncomfortable</a:t>
          </a:r>
        </a:p>
      </dsp:txBody>
      <dsp:txXfrm>
        <a:off x="0" y="675"/>
        <a:ext cx="6900512" cy="1106957"/>
      </dsp:txXfrm>
    </dsp:sp>
    <dsp:sp modelId="{534423FE-5727-3547-BB6D-2ACC1CE6E1EE}">
      <dsp:nvSpPr>
        <dsp:cNvPr id="0" name=""/>
        <dsp:cNvSpPr/>
      </dsp:nvSpPr>
      <dsp:spPr>
        <a:xfrm>
          <a:off x="0" y="1107633"/>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2B7E49-B348-414B-A55B-2599C9ABD2E5}">
      <dsp:nvSpPr>
        <dsp:cNvPr id="0" name=""/>
        <dsp:cNvSpPr/>
      </dsp:nvSpPr>
      <dsp:spPr>
        <a:xfrm>
          <a:off x="0" y="1107633"/>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a:t>Lesson 22: I can change the way my body feels</a:t>
          </a:r>
        </a:p>
      </dsp:txBody>
      <dsp:txXfrm>
        <a:off x="0" y="1107633"/>
        <a:ext cx="6900512" cy="1106957"/>
      </dsp:txXfrm>
    </dsp:sp>
    <dsp:sp modelId="{2ADECE9F-29EA-8448-8E28-447B32B0BEAE}">
      <dsp:nvSpPr>
        <dsp:cNvPr id="0" name=""/>
        <dsp:cNvSpPr/>
      </dsp:nvSpPr>
      <dsp:spPr>
        <a:xfrm>
          <a:off x="0" y="2214591"/>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E91393-886D-7C4B-B3A2-572EA54D9FBC}">
      <dsp:nvSpPr>
        <dsp:cNvPr id="0" name=""/>
        <dsp:cNvSpPr/>
      </dsp:nvSpPr>
      <dsp:spPr>
        <a:xfrm>
          <a:off x="0" y="2214591"/>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a:t>Lesson 23: I can change the way my body feels when it is uncomfortable</a:t>
          </a:r>
        </a:p>
      </dsp:txBody>
      <dsp:txXfrm>
        <a:off x="0" y="2214591"/>
        <a:ext cx="6900512" cy="1106957"/>
      </dsp:txXfrm>
    </dsp:sp>
    <dsp:sp modelId="{FAE5CFB3-F1F3-E44D-84E5-F01D788B176C}">
      <dsp:nvSpPr>
        <dsp:cNvPr id="0" name=""/>
        <dsp:cNvSpPr/>
      </dsp:nvSpPr>
      <dsp:spPr>
        <a:xfrm>
          <a:off x="0" y="3321549"/>
          <a:ext cx="6900512"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DB09CA5-39AA-4C46-8FE1-6869DBD87C3F}">
      <dsp:nvSpPr>
        <dsp:cNvPr id="0" name=""/>
        <dsp:cNvSpPr/>
      </dsp:nvSpPr>
      <dsp:spPr>
        <a:xfrm>
          <a:off x="0" y="3321549"/>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a:t>Lesson 24: Discovering new feel-good actions</a:t>
          </a:r>
        </a:p>
      </dsp:txBody>
      <dsp:txXfrm>
        <a:off x="0" y="3321549"/>
        <a:ext cx="6900512" cy="1106957"/>
      </dsp:txXfrm>
    </dsp:sp>
    <dsp:sp modelId="{5D0DACBC-D308-0A4E-A6CA-349841F9C611}">
      <dsp:nvSpPr>
        <dsp:cNvPr id="0" name=""/>
        <dsp:cNvSpPr/>
      </dsp:nvSpPr>
      <dsp:spPr>
        <a:xfrm>
          <a:off x="0" y="4428507"/>
          <a:ext cx="6900512"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F8A1F21-98B1-0047-9722-1C303AF00B8A}">
      <dsp:nvSpPr>
        <dsp:cNvPr id="0" name=""/>
        <dsp:cNvSpPr/>
      </dsp:nvSpPr>
      <dsp:spPr>
        <a:xfrm>
          <a:off x="0" y="4428507"/>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a:t>Lesson 25: Making my own feel-good menu</a:t>
          </a:r>
        </a:p>
      </dsp:txBody>
      <dsp:txXfrm>
        <a:off x="0" y="4428507"/>
        <a:ext cx="6900512" cy="110695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6FA62E-85B8-DD4A-B405-B0664A9955B9}">
      <dsp:nvSpPr>
        <dsp:cNvPr id="0" name=""/>
        <dsp:cNvSpPr/>
      </dsp:nvSpPr>
      <dsp:spPr>
        <a:xfrm>
          <a:off x="0" y="2703"/>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CE25155-243C-884F-80A2-645544160A79}">
      <dsp:nvSpPr>
        <dsp:cNvPr id="0" name=""/>
        <dsp:cNvSpPr/>
      </dsp:nvSpPr>
      <dsp:spPr>
        <a:xfrm>
          <a:off x="0" y="2703"/>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Think about/model how your body feels</a:t>
          </a:r>
        </a:p>
      </dsp:txBody>
      <dsp:txXfrm>
        <a:off x="0" y="2703"/>
        <a:ext cx="6900512" cy="921789"/>
      </dsp:txXfrm>
    </dsp:sp>
    <dsp:sp modelId="{921A6595-E857-394E-88A6-F60430D78FF1}">
      <dsp:nvSpPr>
        <dsp:cNvPr id="0" name=""/>
        <dsp:cNvSpPr/>
      </dsp:nvSpPr>
      <dsp:spPr>
        <a:xfrm>
          <a:off x="0" y="924492"/>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EC6A4C-C30C-E04D-9737-4C017EEE3D9F}">
      <dsp:nvSpPr>
        <dsp:cNvPr id="0" name=""/>
        <dsp:cNvSpPr/>
      </dsp:nvSpPr>
      <dsp:spPr>
        <a:xfrm>
          <a:off x="0" y="924492"/>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Comment on what you see</a:t>
          </a:r>
        </a:p>
      </dsp:txBody>
      <dsp:txXfrm>
        <a:off x="0" y="924492"/>
        <a:ext cx="6900512" cy="921789"/>
      </dsp:txXfrm>
    </dsp:sp>
    <dsp:sp modelId="{3BFA7D18-85A7-1042-90F9-60D30BFDA265}">
      <dsp:nvSpPr>
        <dsp:cNvPr id="0" name=""/>
        <dsp:cNvSpPr/>
      </dsp:nvSpPr>
      <dsp:spPr>
        <a:xfrm>
          <a:off x="0" y="1846281"/>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09DCC0-7895-9343-BB94-E229A6EE89B7}">
      <dsp:nvSpPr>
        <dsp:cNvPr id="0" name=""/>
        <dsp:cNvSpPr/>
      </dsp:nvSpPr>
      <dsp:spPr>
        <a:xfrm>
          <a:off x="0" y="1846281"/>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NO bad/negative body cues – all cues are valuable and can give us information.  </a:t>
          </a:r>
        </a:p>
      </dsp:txBody>
      <dsp:txXfrm>
        <a:off x="0" y="1846281"/>
        <a:ext cx="6900512" cy="921789"/>
      </dsp:txXfrm>
    </dsp:sp>
    <dsp:sp modelId="{F2971C83-A603-BF4D-826E-1F45BB3C6664}">
      <dsp:nvSpPr>
        <dsp:cNvPr id="0" name=""/>
        <dsp:cNvSpPr/>
      </dsp:nvSpPr>
      <dsp:spPr>
        <a:xfrm>
          <a:off x="0" y="2768070"/>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F4A848F-C13B-314F-8653-3560AC8DF0E5}">
      <dsp:nvSpPr>
        <dsp:cNvPr id="0" name=""/>
        <dsp:cNvSpPr/>
      </dsp:nvSpPr>
      <dsp:spPr>
        <a:xfrm>
          <a:off x="0" y="2768070"/>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Be curious – no right or wrongs.  Ask</a:t>
          </a:r>
        </a:p>
      </dsp:txBody>
      <dsp:txXfrm>
        <a:off x="0" y="2768070"/>
        <a:ext cx="6900512" cy="921789"/>
      </dsp:txXfrm>
    </dsp:sp>
    <dsp:sp modelId="{D473ED89-9614-354A-8126-3081231609AC}">
      <dsp:nvSpPr>
        <dsp:cNvPr id="0" name=""/>
        <dsp:cNvSpPr/>
      </dsp:nvSpPr>
      <dsp:spPr>
        <a:xfrm>
          <a:off x="0" y="3689859"/>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E0E1E2-54F3-6741-8EF2-B5AC5D20BBF2}">
      <dsp:nvSpPr>
        <dsp:cNvPr id="0" name=""/>
        <dsp:cNvSpPr/>
      </dsp:nvSpPr>
      <dsp:spPr>
        <a:xfrm>
          <a:off x="0" y="3689859"/>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Support your child to do frequent body checks.  When your child  is in melt-down = not a good time to </a:t>
          </a:r>
          <a:r>
            <a:rPr lang="en-US" sz="2400" kern="1200"/>
            <a:t>teach!</a:t>
          </a:r>
        </a:p>
      </dsp:txBody>
      <dsp:txXfrm>
        <a:off x="0" y="3689859"/>
        <a:ext cx="6900512" cy="921789"/>
      </dsp:txXfrm>
    </dsp:sp>
    <dsp:sp modelId="{EAF45C4D-3556-754F-A874-6E2717942318}">
      <dsp:nvSpPr>
        <dsp:cNvPr id="0" name=""/>
        <dsp:cNvSpPr/>
      </dsp:nvSpPr>
      <dsp:spPr>
        <a:xfrm>
          <a:off x="0" y="4611648"/>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ED975E-C378-6741-A43B-FCFE6323E06B}">
      <dsp:nvSpPr>
        <dsp:cNvPr id="0" name=""/>
        <dsp:cNvSpPr/>
      </dsp:nvSpPr>
      <dsp:spPr>
        <a:xfrm>
          <a:off x="0" y="4611648"/>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Work on your own interoception</a:t>
          </a:r>
        </a:p>
      </dsp:txBody>
      <dsp:txXfrm>
        <a:off x="0" y="4611648"/>
        <a:ext cx="6900512" cy="92178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16/7/layout/VerticalDownArrowProcess">
  <dgm:title val="Vertical Down Arrow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36"/>
      <dgm:constr type="primFontSz" for="des" forName="parentTextArrow" refType="primFontSz" refFor="des" refForName="parentTextBox" op="equ"/>
      <dgm:constr type="primFontSz" for="des" forName="descendantArrow" val="24"/>
      <dgm:constr type="primFontSz" for="des" forName="descendantArrow" refType="primFontSz" refFor="des" refForName="parentTextArrow" op="lte"/>
      <dgm:constr type="primFontSz" for="des" forName="descendantBox" refType="primFontSz" refFor="des" refForName="parentTextArrow" op="lte"/>
      <dgm:constr type="primFontSz" for="des" forName="descendantBox" refType="primFontSz" refFor="des" refForName="parentTextBox" op="lte"/>
      <dgm:constr type="primFontSz" for="des" forName="descendantArrow" refType="primFontSz" refFor="des" refForName="parentTextBox" op="lte"/>
      <dgm:constr type="primFontSz" for="des" forName="descendantBox" refType="primFontSz" refFor="des" refForName="descendan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onstrLst>
              <dgm:constr type="w" for="ch" forName="parentTextBox" refType="w" fact="0.25"/>
              <dgm:constr type="h" for="ch" forName="parentTextBox" refType="h"/>
              <dgm:constr type="t" for="ch" forName="parentTextBox"/>
              <dgm:constr type="w" for="ch" forName="descendantBox" refType="w" fact="0.75"/>
              <dgm:constr type="l" for="ch" forName="descendantBox" refType="w" fact="0.25"/>
              <dgm:constr type="b" for="ch" forName="descendantBox" refType="h"/>
              <dgm:constr type="h" for="ch" forName="descendantBox" refType="h"/>
            </dgm:constrLst>
            <dgm:ruleLst/>
            <dgm:layoutNode name="parentTextBox" styleLbl="alignNode1">
              <dgm:alg type="tx"/>
              <dgm:shape xmlns:r="http://schemas.openxmlformats.org/officeDocument/2006/relationships" type="rect" r:blip="">
                <dgm:adjLst/>
              </dgm:shape>
              <dgm:presOf axis="self"/>
              <dgm:constrLst>
                <dgm:constr type="primFontSz" refType="h" op="lte" fact="0.5"/>
                <dgm:constr type="lMarg" refType="w" fact="0.2016"/>
                <dgm:constr type="rMarg" refType="w" fact="0.2016"/>
              </dgm:constrLst>
              <dgm:ruleLst>
                <dgm:rule type="primFontSz" val="13" fact="NaN" max="NaN"/>
              </dgm:ruleLst>
            </dgm:layoutNode>
            <dgm:layoutNode name="descendantBox" styleLbl="bgAccFollowNode1">
              <dgm:alg type="tx">
                <dgm:param type="stBulletLvl" val="0"/>
                <dgm:param type="parTxLTRAlign" val="l"/>
              </dgm:alg>
              <dgm:shape xmlns:r="http://schemas.openxmlformats.org/officeDocument/2006/relationships" type="rect" r:blip="">
                <dgm:adjLst/>
              </dgm:shape>
              <dgm:presOf/>
              <dgm:constrLst>
                <dgm:constr type="tMarg" refType="primFontSz"/>
                <dgm:constr type="bMarg" refType="primFontSz"/>
                <dgm:constr type="lMarg" refType="w" fact="0.0575"/>
                <dgm:constr type="rMarg" refType="w" fact="0.0575"/>
              </dgm:constrLst>
              <dgm:presOf axis="des" ptType="node"/>
              <dgm:ruleLst>
                <dgm:rule type="primFontSz" val="11" fact="NaN" max="NaN"/>
              </dgm:ruleLst>
            </dgm:layoutNode>
          </dgm:layoutNode>
        </dgm:if>
        <dgm:else name="Name17">
          <dgm:layoutNode name="arrowAndChildren">
            <dgm:alg type="composite"/>
            <dgm:shape xmlns:r="http://schemas.openxmlformats.org/officeDocument/2006/relationships" r:blip="">
              <dgm:adjLst/>
            </dgm:shape>
            <dgm:presOf/>
            <dgm:constrLst>
              <dgm:constr type="w" for="ch" forName="parentTextArrow" refType="w" fact="0.25"/>
              <dgm:constr type="t" for="ch" forName="parentTextArrow"/>
              <dgm:constr type="h" for="ch" forName="parentTextArrow" refType="h" fact="0.65"/>
              <dgm:constr type="w" for="ch" forName="arrow" refType="w" fact="0.25"/>
              <dgm:constr type="h" for="ch" forName="arrow" refType="h"/>
              <dgm:constr type="l" for="ch" forName="descendantArrow" refType="w" fact="0.25"/>
              <dgm:constr type="w" for="ch" forName="descendantArrow" refType="w" fact="0.75"/>
              <dgm:constr type="b" for="ch" forName="descendantArrow" refType="h" fact="0.65"/>
              <dgm:constr type="h" for="ch" forName="descendantArrow" refType="h" fact="0.65"/>
            </dgm:constrLst>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constr type="primFontSz" refType="h" op="lte" fact="0.5"/>
                <dgm:constr type="lMarg" refType="w" fact="0.2016"/>
                <dgm:constr type="rMarg" refType="w" fact="0.2016"/>
              </dgm:constrLst>
              <dgm:ruleLst>
                <dgm:rule type="primFontSz" val="13" fact="NaN" max="NaN"/>
              </dgm:ruleLst>
            </dgm:layoutNode>
            <dgm:layoutNode name="arrow" styleLbl="alignNode1">
              <dgm:alg type="sp"/>
              <dgm:shape xmlns:r="http://schemas.openxmlformats.org/officeDocument/2006/relationships" rot="180" type="upArrowCallout" r:blip="">
                <dgm:adjLst>
                  <dgm:adj idx="1" val="0.05"/>
                  <dgm:adj idx="2" val="0.1"/>
                  <dgm:adj idx="3" val="0.15"/>
                </dgm:adjLst>
              </dgm:shape>
              <dgm:presOf axis="self"/>
              <dgm:constrLst/>
              <dgm:ruleLst/>
            </dgm:layoutNode>
            <dgm:layoutNode name="descendantArrow" styleLbl="bgAccFollowNode1">
              <dgm:alg type="tx">
                <dgm:param type="stBulletLvl" val="0"/>
                <dgm:param type="parTxLTRAlign" val="l"/>
              </dgm:alg>
              <dgm:shape xmlns:r="http://schemas.openxmlformats.org/officeDocument/2006/relationships" type="rect" r:blip="">
                <dgm:adjLst/>
              </dgm:shape>
              <dgm:presOf axis="des" ptType="node"/>
              <dgm:constrLst>
                <dgm:constr type="tMarg" refType="primFontSz"/>
                <dgm:constr type="bMarg" refType="primFontSz"/>
                <dgm:constr type="lMarg" refType="w" fact="0.0575"/>
                <dgm:constr type="rMarg" refType="w" fact="0.0575"/>
              </dgm:constrLst>
              <dgm:ruleLst>
                <dgm:rule type="primFontSz" val="11" fact="NaN" max="NaN"/>
              </dgm:ruleLst>
            </dgm:layoutNod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1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657B20-6C06-104F-96C3-85182E13F4AC}" type="datetimeFigureOut">
              <a:rPr lang="en-US" smtClean="0"/>
              <a:t>5/3/22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13877C-35E7-1144-BFC9-0C5A2C12A903}" type="slidenum">
              <a:rPr lang="en-US" smtClean="0"/>
              <a:t>‹#›</a:t>
            </a:fld>
            <a:endParaRPr lang="en-US"/>
          </a:p>
        </p:txBody>
      </p:sp>
    </p:spTree>
    <p:extLst>
      <p:ext uri="{BB962C8B-B14F-4D97-AF65-F5344CB8AC3E}">
        <p14:creationId xmlns:p14="http://schemas.microsoft.com/office/powerpoint/2010/main" val="21200761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E13877C-35E7-1144-BFC9-0C5A2C12A903}" type="slidenum">
              <a:rPr lang="en-US" smtClean="0"/>
              <a:t>1</a:t>
            </a:fld>
            <a:endParaRPr lang="en-US"/>
          </a:p>
        </p:txBody>
      </p:sp>
    </p:spTree>
    <p:extLst>
      <p:ext uri="{BB962C8B-B14F-4D97-AF65-F5344CB8AC3E}">
        <p14:creationId xmlns:p14="http://schemas.microsoft.com/office/powerpoint/2010/main" val="3129204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err="1">
                <a:solidFill>
                  <a:schemeClr val="tx1"/>
                </a:solidFill>
                <a:effectLst/>
                <a:latin typeface="+mn-lt"/>
                <a:ea typeface="+mn-ea"/>
                <a:cs typeface="+mn-cs"/>
              </a:rPr>
              <a:t>Interoception</a:t>
            </a:r>
            <a:r>
              <a:rPr lang="en-GB" sz="1200" kern="1200" dirty="0">
                <a:solidFill>
                  <a:schemeClr val="tx1"/>
                </a:solidFill>
                <a:effectLst/>
                <a:latin typeface="+mn-lt"/>
                <a:ea typeface="+mn-ea"/>
                <a:cs typeface="+mn-cs"/>
              </a:rPr>
              <a:t> is an internal sensory system in which the internal physical and emotional states of the body are noticed, recognised/identified and responded to. </a:t>
            </a:r>
            <a:r>
              <a:rPr lang="en-GB" sz="1200" kern="1200" dirty="0" err="1">
                <a:solidFill>
                  <a:schemeClr val="tx1"/>
                </a:solidFill>
                <a:effectLst/>
                <a:latin typeface="+mn-lt"/>
                <a:ea typeface="+mn-ea"/>
                <a:cs typeface="+mn-cs"/>
              </a:rPr>
              <a:t>Interoception</a:t>
            </a:r>
            <a:r>
              <a:rPr lang="en-GB" sz="1200" kern="1200" dirty="0">
                <a:solidFill>
                  <a:schemeClr val="tx1"/>
                </a:solidFill>
                <a:effectLst/>
                <a:latin typeface="+mn-lt"/>
                <a:ea typeface="+mn-ea"/>
                <a:cs typeface="+mn-cs"/>
              </a:rPr>
              <a:t> skills are required for a range of basic and more advanced functions such as knowing when to go to the toilet, being aware that you are becoming angry or upset and being able to manage your emotions proactively. When children and young people have not yet developed </a:t>
            </a:r>
            <a:r>
              <a:rPr lang="en-GB" sz="1200" kern="1200" dirty="0" err="1">
                <a:solidFill>
                  <a:schemeClr val="tx1"/>
                </a:solidFill>
                <a:effectLst/>
                <a:latin typeface="+mn-lt"/>
                <a:ea typeface="+mn-ea"/>
                <a:cs typeface="+mn-cs"/>
              </a:rPr>
              <a:t>interoception</a:t>
            </a:r>
            <a:r>
              <a:rPr lang="en-GB" sz="1200" kern="1200" dirty="0">
                <a:solidFill>
                  <a:schemeClr val="tx1"/>
                </a:solidFill>
                <a:effectLst/>
                <a:latin typeface="+mn-lt"/>
                <a:ea typeface="+mn-ea"/>
                <a:cs typeface="+mn-cs"/>
              </a:rPr>
              <a:t> skills they will struggle with not only their own emotions but with social interactions and even just being around others may be difficult for them to manage.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Can also think of it as ‘mindful body awareness’ </a:t>
            </a:r>
            <a:endParaRPr lang="en-GB" dirty="0"/>
          </a:p>
          <a:p>
            <a:endParaRPr lang="en-US" dirty="0"/>
          </a:p>
        </p:txBody>
      </p:sp>
      <p:sp>
        <p:nvSpPr>
          <p:cNvPr id="4" name="Slide Number Placeholder 3"/>
          <p:cNvSpPr>
            <a:spLocks noGrp="1"/>
          </p:cNvSpPr>
          <p:nvPr>
            <p:ph type="sldNum" sz="quarter" idx="5"/>
          </p:nvPr>
        </p:nvSpPr>
        <p:spPr/>
        <p:txBody>
          <a:bodyPr/>
          <a:lstStyle/>
          <a:p>
            <a:fld id="{8E13877C-35E7-1144-BFC9-0C5A2C12A903}" type="slidenum">
              <a:rPr lang="en-US" smtClean="0"/>
              <a:t>2</a:t>
            </a:fld>
            <a:endParaRPr lang="en-US"/>
          </a:p>
        </p:txBody>
      </p:sp>
    </p:spTree>
    <p:extLst>
      <p:ext uri="{BB962C8B-B14F-4D97-AF65-F5344CB8AC3E}">
        <p14:creationId xmlns:p14="http://schemas.microsoft.com/office/powerpoint/2010/main" val="29311565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most basic level – allows to answer the question ‘how do I feel’ at </a:t>
            </a:r>
            <a:r>
              <a:rPr lang="en-US" dirty="0" err="1"/>
              <a:t>eny</a:t>
            </a:r>
            <a:r>
              <a:rPr lang="en-US" dirty="0"/>
              <a:t> given moment</a:t>
            </a:r>
          </a:p>
        </p:txBody>
      </p:sp>
      <p:sp>
        <p:nvSpPr>
          <p:cNvPr id="4" name="Slide Number Placeholder 3"/>
          <p:cNvSpPr>
            <a:spLocks noGrp="1"/>
          </p:cNvSpPr>
          <p:nvPr>
            <p:ph type="sldNum" sz="quarter" idx="5"/>
          </p:nvPr>
        </p:nvSpPr>
        <p:spPr/>
        <p:txBody>
          <a:bodyPr/>
          <a:lstStyle/>
          <a:p>
            <a:fld id="{8E13877C-35E7-1144-BFC9-0C5A2C12A903}" type="slidenum">
              <a:rPr lang="en-US" smtClean="0"/>
              <a:t>4</a:t>
            </a:fld>
            <a:endParaRPr lang="en-US"/>
          </a:p>
        </p:txBody>
      </p:sp>
    </p:spTree>
    <p:extLst>
      <p:ext uri="{BB962C8B-B14F-4D97-AF65-F5344CB8AC3E}">
        <p14:creationId xmlns:p14="http://schemas.microsoft.com/office/powerpoint/2010/main" val="23233212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Based on substantial research, we now know that the insula (interoceptive center of brain) is significantly impacted in people with ASD.  </a:t>
            </a:r>
          </a:p>
          <a:p>
            <a:r>
              <a:rPr lang="en-US" dirty="0"/>
              <a:t>This includes connectivity within subdivisions of the insula and between the insula and other areas of the brain, activities within the insula as well as structural differences (reduced gray matter volume in insula)</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Given that the insula is the </a:t>
            </a:r>
            <a:r>
              <a:rPr lang="en-GB" sz="1200" kern="1200" dirty="0" err="1">
                <a:solidFill>
                  <a:schemeClr val="tx1"/>
                </a:solidFill>
                <a:effectLst/>
                <a:latin typeface="+mn-lt"/>
                <a:ea typeface="+mn-ea"/>
                <a:cs typeface="+mn-cs"/>
              </a:rPr>
              <a:t>interocpetion</a:t>
            </a:r>
            <a:r>
              <a:rPr lang="en-GB" sz="1200" kern="1200" dirty="0">
                <a:solidFill>
                  <a:schemeClr val="tx1"/>
                </a:solidFill>
                <a:effectLst/>
                <a:latin typeface="+mn-lt"/>
                <a:ea typeface="+mn-ea"/>
                <a:cs typeface="+mn-cs"/>
              </a:rPr>
              <a:t> centre of the brain, this provides a brain-based explanation for the interoceptive difficulties reported by many people with ASD</a:t>
            </a:r>
            <a:endParaRPr lang="en-US" dirty="0"/>
          </a:p>
          <a:p>
            <a:r>
              <a:rPr lang="en-US" dirty="0"/>
              <a:t>We need to shift our thinking and approach self-regulation in a different manner – we need to use methods that get at the root of the cause – the underlying skill difficultly. </a:t>
            </a:r>
          </a:p>
          <a:p>
            <a:r>
              <a:rPr lang="en-US" dirty="0"/>
              <a:t>Without good IA – good self-regulation cannot exist. </a:t>
            </a:r>
          </a:p>
          <a:p>
            <a:endParaRPr lang="en-US" dirty="0"/>
          </a:p>
        </p:txBody>
      </p:sp>
      <p:sp>
        <p:nvSpPr>
          <p:cNvPr id="4" name="Slide Number Placeholder 3"/>
          <p:cNvSpPr>
            <a:spLocks noGrp="1"/>
          </p:cNvSpPr>
          <p:nvPr>
            <p:ph type="sldNum" sz="quarter" idx="5"/>
          </p:nvPr>
        </p:nvSpPr>
        <p:spPr/>
        <p:txBody>
          <a:bodyPr/>
          <a:lstStyle/>
          <a:p>
            <a:fld id="{8E13877C-35E7-1144-BFC9-0C5A2C12A903}" type="slidenum">
              <a:rPr lang="en-US" smtClean="0"/>
              <a:t>6</a:t>
            </a:fld>
            <a:endParaRPr lang="en-US"/>
          </a:p>
        </p:txBody>
      </p:sp>
    </p:spTree>
    <p:extLst>
      <p:ext uri="{BB962C8B-B14F-4D97-AF65-F5344CB8AC3E}">
        <p14:creationId xmlns:p14="http://schemas.microsoft.com/office/powerpoint/2010/main" val="30760268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Self-awareness on the interoceptive level is a pre-requisite for accurate self-awareness of self in terms </a:t>
            </a:r>
            <a:br>
              <a:rPr lang="en-GB" dirty="0"/>
            </a:br>
            <a:r>
              <a:rPr lang="en-GB" sz="1200" kern="1200" dirty="0">
                <a:solidFill>
                  <a:schemeClr val="tx1"/>
                </a:solidFill>
                <a:effectLst/>
                <a:latin typeface="+mn-lt"/>
                <a:ea typeface="+mn-ea"/>
                <a:cs typeface="+mn-cs"/>
              </a:rPr>
              <a:t>of strengths, abilities and support needs in the long term. Research confirms the neurological basis for </a:t>
            </a:r>
            <a:br>
              <a:rPr lang="en-GB" dirty="0"/>
            </a:br>
            <a:r>
              <a:rPr lang="en-GB" sz="1200" kern="1200" dirty="0">
                <a:solidFill>
                  <a:schemeClr val="tx1"/>
                </a:solidFill>
                <a:effectLst/>
                <a:latin typeface="+mn-lt"/>
                <a:ea typeface="+mn-ea"/>
                <a:cs typeface="+mn-cs"/>
              </a:rPr>
              <a:t>many differences inherent in the autistic spectrum (Lovett 2005). Older autistic spectrum young people </a:t>
            </a:r>
            <a:br>
              <a:rPr lang="en-GB" dirty="0"/>
            </a:br>
            <a:r>
              <a:rPr lang="en-GB" sz="1200" kern="1200" dirty="0">
                <a:solidFill>
                  <a:schemeClr val="tx1"/>
                </a:solidFill>
                <a:effectLst/>
                <a:latin typeface="+mn-lt"/>
                <a:ea typeface="+mn-ea"/>
                <a:cs typeface="+mn-cs"/>
              </a:rPr>
              <a:t>may find it helpful to understand the internal processing and response to external stimuli differences </a:t>
            </a:r>
            <a:br>
              <a:rPr lang="en-GB" dirty="0"/>
            </a:br>
            <a:r>
              <a:rPr lang="en-GB" sz="1200" kern="1200" dirty="0">
                <a:solidFill>
                  <a:schemeClr val="tx1"/>
                </a:solidFill>
                <a:effectLst/>
                <a:latin typeface="+mn-lt"/>
                <a:ea typeface="+mn-ea"/>
                <a:cs typeface="+mn-cs"/>
              </a:rPr>
              <a:t>between autistic spectrum brains and non-autistic spectrum brains. An overview of the differences </a:t>
            </a:r>
            <a:br>
              <a:rPr lang="en-GB" dirty="0"/>
            </a:br>
            <a:r>
              <a:rPr lang="en-GB" sz="1200" kern="1200" dirty="0">
                <a:solidFill>
                  <a:schemeClr val="tx1"/>
                </a:solidFill>
                <a:effectLst/>
                <a:latin typeface="+mn-lt"/>
                <a:ea typeface="+mn-ea"/>
                <a:cs typeface="+mn-cs"/>
              </a:rPr>
              <a:t>between autistic spectrum and non-autistic spectrum brains is given below (adapted from Baker-</a:t>
            </a:r>
            <a:br>
              <a:rPr lang="en-GB" dirty="0"/>
            </a:br>
            <a:r>
              <a:rPr lang="en-GB" sz="1200" kern="1200" dirty="0" err="1">
                <a:solidFill>
                  <a:schemeClr val="tx1"/>
                </a:solidFill>
                <a:effectLst/>
                <a:latin typeface="+mn-lt"/>
                <a:ea typeface="+mn-ea"/>
                <a:cs typeface="+mn-cs"/>
              </a:rPr>
              <a:t>Ericzen</a:t>
            </a:r>
            <a:r>
              <a:rPr lang="en-GB" sz="1200" kern="1200" dirty="0">
                <a:solidFill>
                  <a:schemeClr val="tx1"/>
                </a:solidFill>
                <a:effectLst/>
                <a:latin typeface="+mn-lt"/>
                <a:ea typeface="+mn-ea"/>
                <a:cs typeface="+mn-cs"/>
              </a:rPr>
              <a:t>, 2013 and Lovett, 2005). </a:t>
            </a:r>
            <a:endParaRPr lang="en-US" dirty="0"/>
          </a:p>
        </p:txBody>
      </p:sp>
      <p:sp>
        <p:nvSpPr>
          <p:cNvPr id="4" name="Slide Number Placeholder 3"/>
          <p:cNvSpPr>
            <a:spLocks noGrp="1"/>
          </p:cNvSpPr>
          <p:nvPr>
            <p:ph type="sldNum" sz="quarter" idx="5"/>
          </p:nvPr>
        </p:nvSpPr>
        <p:spPr/>
        <p:txBody>
          <a:bodyPr/>
          <a:lstStyle/>
          <a:p>
            <a:fld id="{8E13877C-35E7-1144-BFC9-0C5A2C12A903}" type="slidenum">
              <a:rPr lang="en-US" smtClean="0"/>
              <a:t>7</a:t>
            </a:fld>
            <a:endParaRPr lang="en-US"/>
          </a:p>
        </p:txBody>
      </p:sp>
    </p:spTree>
    <p:extLst>
      <p:ext uri="{BB962C8B-B14F-4D97-AF65-F5344CB8AC3E}">
        <p14:creationId xmlns:p14="http://schemas.microsoft.com/office/powerpoint/2010/main" val="19531999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 an exhaustive list</a:t>
            </a:r>
          </a:p>
          <a:p>
            <a:r>
              <a:rPr lang="en-US" dirty="0" err="1"/>
              <a:t>Reseach</a:t>
            </a:r>
            <a:r>
              <a:rPr lang="en-US" dirty="0"/>
              <a:t>: </a:t>
            </a:r>
            <a:r>
              <a:rPr lang="en-US" dirty="0" err="1"/>
              <a:t>Interoception</a:t>
            </a:r>
            <a:r>
              <a:rPr lang="en-US" dirty="0"/>
              <a:t> feeds into many of these fields. </a:t>
            </a:r>
          </a:p>
        </p:txBody>
      </p:sp>
      <p:sp>
        <p:nvSpPr>
          <p:cNvPr id="4" name="Slide Number Placeholder 3"/>
          <p:cNvSpPr>
            <a:spLocks noGrp="1"/>
          </p:cNvSpPr>
          <p:nvPr>
            <p:ph type="sldNum" sz="quarter" idx="5"/>
          </p:nvPr>
        </p:nvSpPr>
        <p:spPr/>
        <p:txBody>
          <a:bodyPr/>
          <a:lstStyle/>
          <a:p>
            <a:fld id="{8E13877C-35E7-1144-BFC9-0C5A2C12A903}" type="slidenum">
              <a:rPr lang="en-US" smtClean="0"/>
              <a:t>8</a:t>
            </a:fld>
            <a:endParaRPr lang="en-US"/>
          </a:p>
        </p:txBody>
      </p:sp>
    </p:spTree>
    <p:extLst>
      <p:ext uri="{BB962C8B-B14F-4D97-AF65-F5344CB8AC3E}">
        <p14:creationId xmlns:p14="http://schemas.microsoft.com/office/powerpoint/2010/main" val="1740096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trying to achieve an internal balance, or homeostasis, the </a:t>
            </a:r>
            <a:r>
              <a:rPr lang="en-US" dirty="0" err="1"/>
              <a:t>behaviours</a:t>
            </a:r>
            <a:r>
              <a:rPr lang="en-US" dirty="0"/>
              <a:t> or actions are all a form of self-regulation.  Simply – self regulation is our ability to control the way we feel and act. </a:t>
            </a:r>
          </a:p>
          <a:p>
            <a:r>
              <a:rPr lang="en-US" dirty="0"/>
              <a:t>Closely tied to our </a:t>
            </a:r>
            <a:r>
              <a:rPr lang="en-US" dirty="0" err="1"/>
              <a:t>interoception</a:t>
            </a:r>
            <a:r>
              <a:rPr lang="en-US" dirty="0"/>
              <a:t> curriculum</a:t>
            </a:r>
          </a:p>
          <a:p>
            <a:r>
              <a:rPr lang="en-US" dirty="0"/>
              <a:t>Interoceptive signals alert us that our internal balance is off and motivate us to take action – to do something that will restore the internal balance.  Thus – the </a:t>
            </a:r>
            <a:r>
              <a:rPr lang="en-US" dirty="0" err="1"/>
              <a:t>Interoception</a:t>
            </a:r>
            <a:r>
              <a:rPr lang="en-US" dirty="0"/>
              <a:t> system drive our self-regulation </a:t>
            </a:r>
            <a:r>
              <a:rPr lang="en-US" dirty="0" err="1"/>
              <a:t>behaviours</a:t>
            </a:r>
            <a:r>
              <a:rPr lang="en-US" dirty="0"/>
              <a:t>. </a:t>
            </a:r>
          </a:p>
          <a:p>
            <a:r>
              <a:rPr lang="en-US" dirty="0"/>
              <a:t>This vital ability to sensory our interceptive signals is referred to as interoceptive awareness. </a:t>
            </a:r>
          </a:p>
        </p:txBody>
      </p:sp>
      <p:sp>
        <p:nvSpPr>
          <p:cNvPr id="4" name="Slide Number Placeholder 3"/>
          <p:cNvSpPr>
            <a:spLocks noGrp="1"/>
          </p:cNvSpPr>
          <p:nvPr>
            <p:ph type="sldNum" sz="quarter" idx="5"/>
          </p:nvPr>
        </p:nvSpPr>
        <p:spPr/>
        <p:txBody>
          <a:bodyPr/>
          <a:lstStyle/>
          <a:p>
            <a:fld id="{8E13877C-35E7-1144-BFC9-0C5A2C12A903}" type="slidenum">
              <a:rPr lang="en-US" smtClean="0"/>
              <a:t>9</a:t>
            </a:fld>
            <a:endParaRPr lang="en-US"/>
          </a:p>
        </p:txBody>
      </p:sp>
    </p:spTree>
    <p:extLst>
      <p:ext uri="{BB962C8B-B14F-4D97-AF65-F5344CB8AC3E}">
        <p14:creationId xmlns:p14="http://schemas.microsoft.com/office/powerpoint/2010/main" val="7413442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rely on your car’s gasoline gauge to let you know the current gas level in your car</a:t>
            </a:r>
          </a:p>
          <a:p>
            <a:r>
              <a:rPr lang="en-US" dirty="0"/>
              <a:t>Based on this – you know exactly what action is you need to take – if it is close to full – you can keep going without worry, if in middle, you can keep going, but should make a plan to stop for gas sometimes in the next 100 miles.  If empty – you need to take action to fill the tank. </a:t>
            </a:r>
          </a:p>
          <a:p>
            <a:r>
              <a:rPr lang="en-US" dirty="0"/>
              <a:t>Imagine this gauge stopped working.  Without clear, specific information it would be challenging to discern the exact level of gas in your tank.  </a:t>
            </a:r>
          </a:p>
        </p:txBody>
      </p:sp>
      <p:sp>
        <p:nvSpPr>
          <p:cNvPr id="4" name="Slide Number Placeholder 3"/>
          <p:cNvSpPr>
            <a:spLocks noGrp="1"/>
          </p:cNvSpPr>
          <p:nvPr>
            <p:ph type="sldNum" sz="quarter" idx="5"/>
          </p:nvPr>
        </p:nvSpPr>
        <p:spPr/>
        <p:txBody>
          <a:bodyPr/>
          <a:lstStyle/>
          <a:p>
            <a:fld id="{8E13877C-35E7-1144-BFC9-0C5A2C12A903}" type="slidenum">
              <a:rPr lang="en-US" smtClean="0"/>
              <a:t>10</a:t>
            </a:fld>
            <a:endParaRPr lang="en-US"/>
          </a:p>
        </p:txBody>
      </p:sp>
    </p:spTree>
    <p:extLst>
      <p:ext uri="{BB962C8B-B14F-4D97-AF65-F5344CB8AC3E}">
        <p14:creationId xmlns:p14="http://schemas.microsoft.com/office/powerpoint/2010/main" val="37263994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All day, everyday</a:t>
            </a:r>
          </a:p>
          <a:p>
            <a:r>
              <a:rPr lang="en-US" dirty="0"/>
              <a:t>Our affective emotions – our usual emotions</a:t>
            </a:r>
          </a:p>
        </p:txBody>
      </p:sp>
      <p:sp>
        <p:nvSpPr>
          <p:cNvPr id="4" name="Slide Number Placeholder 3"/>
          <p:cNvSpPr>
            <a:spLocks noGrp="1"/>
          </p:cNvSpPr>
          <p:nvPr>
            <p:ph type="sldNum" sz="quarter" idx="5"/>
          </p:nvPr>
        </p:nvSpPr>
        <p:spPr/>
        <p:txBody>
          <a:bodyPr/>
          <a:lstStyle/>
          <a:p>
            <a:fld id="{8E13877C-35E7-1144-BFC9-0C5A2C12A903}" type="slidenum">
              <a:rPr lang="en-US" smtClean="0"/>
              <a:t>11</a:t>
            </a:fld>
            <a:endParaRPr lang="en-US"/>
          </a:p>
        </p:txBody>
      </p:sp>
    </p:spTree>
    <p:extLst>
      <p:ext uri="{BB962C8B-B14F-4D97-AF65-F5344CB8AC3E}">
        <p14:creationId xmlns:p14="http://schemas.microsoft.com/office/powerpoint/2010/main" val="36996630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Also expected to regulate our ‘Homeostatic emotions’</a:t>
            </a:r>
          </a:p>
        </p:txBody>
      </p:sp>
      <p:sp>
        <p:nvSpPr>
          <p:cNvPr id="4" name="Slide Number Placeholder 3"/>
          <p:cNvSpPr>
            <a:spLocks noGrp="1"/>
          </p:cNvSpPr>
          <p:nvPr>
            <p:ph type="sldNum" sz="quarter" idx="5"/>
          </p:nvPr>
        </p:nvSpPr>
        <p:spPr/>
        <p:txBody>
          <a:bodyPr/>
          <a:lstStyle/>
          <a:p>
            <a:fld id="{8E13877C-35E7-1144-BFC9-0C5A2C12A903}" type="slidenum">
              <a:rPr lang="en-US" smtClean="0"/>
              <a:t>12</a:t>
            </a:fld>
            <a:endParaRPr lang="en-US"/>
          </a:p>
        </p:txBody>
      </p:sp>
    </p:spTree>
    <p:extLst>
      <p:ext uri="{BB962C8B-B14F-4D97-AF65-F5344CB8AC3E}">
        <p14:creationId xmlns:p14="http://schemas.microsoft.com/office/powerpoint/2010/main" val="24034659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Body emotion action connection – don’t think /talk about them.  They develop unconsciously. we have them in our bodies.  </a:t>
            </a:r>
          </a:p>
          <a:p>
            <a:r>
              <a:rPr lang="en-US" dirty="0"/>
              <a:t>Connected to Notice body cues – Connect to emotion – Regulate by doing an action</a:t>
            </a:r>
          </a:p>
          <a:p>
            <a:r>
              <a:rPr lang="en-US" dirty="0"/>
              <a:t>Body emotion action connection</a:t>
            </a:r>
          </a:p>
          <a:p>
            <a:r>
              <a:rPr lang="en-US" dirty="0"/>
              <a:t>When develop – not able to cognitively understand – but notice something is </a:t>
            </a:r>
            <a:r>
              <a:rPr lang="en-US" dirty="0" err="1"/>
              <a:t>uncfortable</a:t>
            </a:r>
            <a:r>
              <a:rPr lang="en-US" dirty="0"/>
              <a:t>, - cry – gets caregiver to support. </a:t>
            </a:r>
          </a:p>
          <a:p>
            <a:r>
              <a:rPr lang="en-US" dirty="0"/>
              <a:t>With support starts realizing what it is</a:t>
            </a:r>
          </a:p>
          <a:p>
            <a:r>
              <a:rPr lang="en-US" dirty="0"/>
              <a:t>Then start realizing what </a:t>
            </a:r>
            <a:r>
              <a:rPr lang="en-US" dirty="0" err="1"/>
              <a:t>acitons</a:t>
            </a:r>
            <a:r>
              <a:rPr lang="en-US" dirty="0"/>
              <a:t> will help us to regulate. </a:t>
            </a:r>
          </a:p>
        </p:txBody>
      </p:sp>
      <p:sp>
        <p:nvSpPr>
          <p:cNvPr id="4" name="Slide Number Placeholder 3"/>
          <p:cNvSpPr>
            <a:spLocks noGrp="1"/>
          </p:cNvSpPr>
          <p:nvPr>
            <p:ph type="sldNum" sz="quarter" idx="5"/>
          </p:nvPr>
        </p:nvSpPr>
        <p:spPr/>
        <p:txBody>
          <a:bodyPr/>
          <a:lstStyle/>
          <a:p>
            <a:fld id="{8E13877C-35E7-1144-BFC9-0C5A2C12A903}" type="slidenum">
              <a:rPr lang="en-US" smtClean="0"/>
              <a:t>16</a:t>
            </a:fld>
            <a:endParaRPr lang="en-US"/>
          </a:p>
        </p:txBody>
      </p:sp>
    </p:spTree>
    <p:extLst>
      <p:ext uri="{BB962C8B-B14F-4D97-AF65-F5344CB8AC3E}">
        <p14:creationId xmlns:p14="http://schemas.microsoft.com/office/powerpoint/2010/main" val="20584494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13877C-35E7-1144-BFC9-0C5A2C12A903}" type="slidenum">
              <a:rPr lang="en-US" smtClean="0"/>
              <a:t>17</a:t>
            </a:fld>
            <a:endParaRPr lang="en-US"/>
          </a:p>
        </p:txBody>
      </p:sp>
    </p:spTree>
    <p:extLst>
      <p:ext uri="{BB962C8B-B14F-4D97-AF65-F5344CB8AC3E}">
        <p14:creationId xmlns:p14="http://schemas.microsoft.com/office/powerpoint/2010/main" val="41939541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Can enhance what we are already using. </a:t>
            </a:r>
          </a:p>
          <a:p>
            <a:r>
              <a:rPr lang="en-US" dirty="0"/>
              <a:t>Another piece of what we can provide for self-</a:t>
            </a:r>
            <a:r>
              <a:rPr lang="en-US" dirty="0" err="1"/>
              <a:t>regulaton</a:t>
            </a:r>
            <a:endParaRPr lang="en-US" dirty="0"/>
          </a:p>
          <a:p>
            <a:r>
              <a:rPr lang="en-US" dirty="0"/>
              <a:t>Often missing in our strategies</a:t>
            </a:r>
          </a:p>
          <a:p>
            <a:r>
              <a:rPr lang="en-US" dirty="0"/>
              <a:t>Will strengthen what we are already doing</a:t>
            </a:r>
          </a:p>
          <a:p>
            <a:r>
              <a:rPr lang="en-US" dirty="0"/>
              <a:t>Our learners can </a:t>
            </a:r>
            <a:r>
              <a:rPr lang="en-US" dirty="0" err="1"/>
              <a:t>memorise</a:t>
            </a:r>
            <a:r>
              <a:rPr lang="en-US" dirty="0"/>
              <a:t> this – but unable to use </a:t>
            </a:r>
            <a:r>
              <a:rPr lang="en-US" dirty="0" err="1"/>
              <a:t>aspcts</a:t>
            </a:r>
            <a:r>
              <a:rPr lang="en-US" dirty="0"/>
              <a:t> of it in the moment b/c they lack IA.  You need to be able to recognize how your body is feeling</a:t>
            </a:r>
          </a:p>
        </p:txBody>
      </p:sp>
      <p:sp>
        <p:nvSpPr>
          <p:cNvPr id="4" name="Slide Number Placeholder 3"/>
          <p:cNvSpPr>
            <a:spLocks noGrp="1"/>
          </p:cNvSpPr>
          <p:nvPr>
            <p:ph type="sldNum" sz="quarter" idx="5"/>
          </p:nvPr>
        </p:nvSpPr>
        <p:spPr/>
        <p:txBody>
          <a:bodyPr/>
          <a:lstStyle/>
          <a:p>
            <a:fld id="{8E13877C-35E7-1144-BFC9-0C5A2C12A903}" type="slidenum">
              <a:rPr lang="en-US" smtClean="0"/>
              <a:t>18</a:t>
            </a:fld>
            <a:endParaRPr lang="en-US"/>
          </a:p>
        </p:txBody>
      </p:sp>
    </p:spTree>
    <p:extLst>
      <p:ext uri="{BB962C8B-B14F-4D97-AF65-F5344CB8AC3E}">
        <p14:creationId xmlns:p14="http://schemas.microsoft.com/office/powerpoint/2010/main" val="23562896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Also to think about EHCP outcomes</a:t>
            </a:r>
          </a:p>
          <a:p>
            <a:endParaRPr lang="en-US" dirty="0"/>
          </a:p>
        </p:txBody>
      </p:sp>
      <p:sp>
        <p:nvSpPr>
          <p:cNvPr id="4" name="Slide Number Placeholder 3"/>
          <p:cNvSpPr>
            <a:spLocks noGrp="1"/>
          </p:cNvSpPr>
          <p:nvPr>
            <p:ph type="sldNum" sz="quarter" idx="5"/>
          </p:nvPr>
        </p:nvSpPr>
        <p:spPr/>
        <p:txBody>
          <a:bodyPr/>
          <a:lstStyle/>
          <a:p>
            <a:fld id="{8E13877C-35E7-1144-BFC9-0C5A2C12A903}" type="slidenum">
              <a:rPr lang="en-US" smtClean="0"/>
              <a:t>19</a:t>
            </a:fld>
            <a:endParaRPr lang="en-US"/>
          </a:p>
        </p:txBody>
      </p:sp>
    </p:spTree>
    <p:extLst>
      <p:ext uri="{BB962C8B-B14F-4D97-AF65-F5344CB8AC3E}">
        <p14:creationId xmlns:p14="http://schemas.microsoft.com/office/powerpoint/2010/main" val="20546866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are NOT talking about people who lack emotions</a:t>
            </a:r>
          </a:p>
          <a:p>
            <a:r>
              <a:rPr lang="en-US" dirty="0"/>
              <a:t>Article written a few years ago how people with ASD lack emotions. </a:t>
            </a:r>
          </a:p>
          <a:p>
            <a:r>
              <a:rPr lang="en-US" dirty="0"/>
              <a:t>This is not true. </a:t>
            </a:r>
          </a:p>
          <a:p>
            <a:r>
              <a:rPr lang="en-US" dirty="0"/>
              <a:t>We are not talking about people that lack emotions – just unclear IA and need help making sense of them</a:t>
            </a:r>
          </a:p>
        </p:txBody>
      </p:sp>
      <p:sp>
        <p:nvSpPr>
          <p:cNvPr id="4" name="Slide Number Placeholder 3"/>
          <p:cNvSpPr>
            <a:spLocks noGrp="1"/>
          </p:cNvSpPr>
          <p:nvPr>
            <p:ph type="sldNum" sz="quarter" idx="5"/>
          </p:nvPr>
        </p:nvSpPr>
        <p:spPr/>
        <p:txBody>
          <a:bodyPr/>
          <a:lstStyle/>
          <a:p>
            <a:fld id="{8E13877C-35E7-1144-BFC9-0C5A2C12A903}" type="slidenum">
              <a:rPr lang="en-US" smtClean="0"/>
              <a:t>20</a:t>
            </a:fld>
            <a:endParaRPr lang="en-US"/>
          </a:p>
        </p:txBody>
      </p:sp>
    </p:spTree>
    <p:extLst>
      <p:ext uri="{BB962C8B-B14F-4D97-AF65-F5344CB8AC3E}">
        <p14:creationId xmlns:p14="http://schemas.microsoft.com/office/powerpoint/2010/main" val="17035558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Insula = </a:t>
            </a:r>
            <a:r>
              <a:rPr lang="en-US" dirty="0" err="1"/>
              <a:t>interoeption</a:t>
            </a:r>
            <a:r>
              <a:rPr lang="en-US" dirty="0"/>
              <a:t> part of brain</a:t>
            </a:r>
          </a:p>
          <a:p>
            <a:r>
              <a:rPr lang="en-US" dirty="0"/>
              <a:t>Research – hook up to brain and gave pain stimulus.  When person felt pain, insula was activated</a:t>
            </a:r>
          </a:p>
          <a:p>
            <a:r>
              <a:rPr lang="en-US" dirty="0"/>
              <a:t>Then they hooked up the original person and brought in loved one – then gave loved one a pain stimulus –and watched what area of brain was activated – and saw that it was the insula. We don’t only use the </a:t>
            </a:r>
            <a:r>
              <a:rPr lang="en-US" dirty="0" err="1"/>
              <a:t>insule</a:t>
            </a:r>
            <a:r>
              <a:rPr lang="en-US" dirty="0"/>
              <a:t>/interoceptive input to figure out how WE are feeling – abut also how others are feeling. </a:t>
            </a:r>
          </a:p>
        </p:txBody>
      </p:sp>
      <p:sp>
        <p:nvSpPr>
          <p:cNvPr id="4" name="Slide Number Placeholder 3"/>
          <p:cNvSpPr>
            <a:spLocks noGrp="1"/>
          </p:cNvSpPr>
          <p:nvPr>
            <p:ph type="sldNum" sz="quarter" idx="5"/>
          </p:nvPr>
        </p:nvSpPr>
        <p:spPr/>
        <p:txBody>
          <a:bodyPr/>
          <a:lstStyle/>
          <a:p>
            <a:fld id="{8E13877C-35E7-1144-BFC9-0C5A2C12A903}" type="slidenum">
              <a:rPr lang="en-US" smtClean="0"/>
              <a:t>22</a:t>
            </a:fld>
            <a:endParaRPr lang="en-US"/>
          </a:p>
        </p:txBody>
      </p:sp>
    </p:spTree>
    <p:extLst>
      <p:ext uri="{BB962C8B-B14F-4D97-AF65-F5344CB8AC3E}">
        <p14:creationId xmlns:p14="http://schemas.microsoft.com/office/powerpoint/2010/main" val="31123597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Classrooms where </a:t>
            </a:r>
            <a:r>
              <a:rPr lang="en-US" dirty="0" err="1"/>
              <a:t>interocpetion</a:t>
            </a:r>
            <a:r>
              <a:rPr lang="en-US" dirty="0"/>
              <a:t> is being taught – school wide behavior reporting analysis done. </a:t>
            </a:r>
          </a:p>
        </p:txBody>
      </p:sp>
      <p:sp>
        <p:nvSpPr>
          <p:cNvPr id="4" name="Slide Number Placeholder 3"/>
          <p:cNvSpPr>
            <a:spLocks noGrp="1"/>
          </p:cNvSpPr>
          <p:nvPr>
            <p:ph type="sldNum" sz="quarter" idx="5"/>
          </p:nvPr>
        </p:nvSpPr>
        <p:spPr/>
        <p:txBody>
          <a:bodyPr/>
          <a:lstStyle/>
          <a:p>
            <a:fld id="{8E13877C-35E7-1144-BFC9-0C5A2C12A903}" type="slidenum">
              <a:rPr lang="en-US" smtClean="0"/>
              <a:t>23</a:t>
            </a:fld>
            <a:endParaRPr lang="en-US"/>
          </a:p>
        </p:txBody>
      </p:sp>
    </p:spTree>
    <p:extLst>
      <p:ext uri="{BB962C8B-B14F-4D97-AF65-F5344CB8AC3E}">
        <p14:creationId xmlns:p14="http://schemas.microsoft.com/office/powerpoint/2010/main" val="33964717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13877C-35E7-1144-BFC9-0C5A2C12A903}" type="slidenum">
              <a:rPr lang="en-US" smtClean="0"/>
              <a:t>24</a:t>
            </a:fld>
            <a:endParaRPr lang="en-US"/>
          </a:p>
        </p:txBody>
      </p:sp>
    </p:spTree>
    <p:extLst>
      <p:ext uri="{BB962C8B-B14F-4D97-AF65-F5344CB8AC3E}">
        <p14:creationId xmlns:p14="http://schemas.microsoft.com/office/powerpoint/2010/main" val="40321801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13877C-35E7-1144-BFC9-0C5A2C12A903}" type="slidenum">
              <a:rPr lang="en-US" smtClean="0"/>
              <a:t>25</a:t>
            </a:fld>
            <a:endParaRPr lang="en-US"/>
          </a:p>
        </p:txBody>
      </p:sp>
    </p:spTree>
    <p:extLst>
      <p:ext uri="{BB962C8B-B14F-4D97-AF65-F5344CB8AC3E}">
        <p14:creationId xmlns:p14="http://schemas.microsoft.com/office/powerpoint/2010/main" val="41868474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During this part we help students to notice their body cues and add description words</a:t>
            </a:r>
          </a:p>
          <a:p>
            <a:r>
              <a:rPr lang="en-US" dirty="0"/>
              <a:t>We do this through a range of experiments or during incidental learning (</a:t>
            </a:r>
            <a:r>
              <a:rPr lang="en-US" dirty="0" err="1"/>
              <a:t>e.g</a:t>
            </a:r>
            <a:r>
              <a:rPr lang="en-US" dirty="0"/>
              <a:t> during catering or sensory circuits).  </a:t>
            </a:r>
          </a:p>
          <a:p>
            <a:r>
              <a:rPr lang="en-US" dirty="0"/>
              <a:t>The therapy team would often introduce this during structured lessons by doing a range of ‘experiments’, but this is further embedded or </a:t>
            </a:r>
            <a:r>
              <a:rPr lang="en-US" dirty="0" err="1"/>
              <a:t>expanced</a:t>
            </a:r>
            <a:r>
              <a:rPr lang="en-US" dirty="0"/>
              <a:t> on throughout the school week e.g. during catering or sensory circuits. </a:t>
            </a:r>
          </a:p>
          <a:p>
            <a:r>
              <a:rPr lang="en-US" dirty="0"/>
              <a:t>We also use ‘body check charts’ which supports staff to do ‘body checks throughout the week’</a:t>
            </a:r>
          </a:p>
          <a:p>
            <a:endParaRPr lang="en-US" dirty="0"/>
          </a:p>
        </p:txBody>
      </p:sp>
      <p:sp>
        <p:nvSpPr>
          <p:cNvPr id="4" name="Slide Number Placeholder 3"/>
          <p:cNvSpPr>
            <a:spLocks noGrp="1"/>
          </p:cNvSpPr>
          <p:nvPr>
            <p:ph type="sldNum" sz="quarter" idx="5"/>
          </p:nvPr>
        </p:nvSpPr>
        <p:spPr/>
        <p:txBody>
          <a:bodyPr/>
          <a:lstStyle/>
          <a:p>
            <a:fld id="{8E13877C-35E7-1144-BFC9-0C5A2C12A903}" type="slidenum">
              <a:rPr lang="en-US" smtClean="0"/>
              <a:t>26</a:t>
            </a:fld>
            <a:endParaRPr lang="en-US"/>
          </a:p>
        </p:txBody>
      </p:sp>
    </p:spTree>
    <p:extLst>
      <p:ext uri="{BB962C8B-B14F-4D97-AF65-F5344CB8AC3E}">
        <p14:creationId xmlns:p14="http://schemas.microsoft.com/office/powerpoint/2010/main" val="23690026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want to make sure students understand what it means/feels like</a:t>
            </a:r>
          </a:p>
          <a:p>
            <a:endParaRPr lang="en-US" dirty="0"/>
          </a:p>
          <a:p>
            <a:r>
              <a:rPr lang="en-US" dirty="0"/>
              <a:t>Once we have done this, we want to start pairing this with the emotion</a:t>
            </a:r>
          </a:p>
        </p:txBody>
      </p:sp>
      <p:sp>
        <p:nvSpPr>
          <p:cNvPr id="4" name="Slide Number Placeholder 3"/>
          <p:cNvSpPr>
            <a:spLocks noGrp="1"/>
          </p:cNvSpPr>
          <p:nvPr>
            <p:ph type="sldNum" sz="quarter" idx="5"/>
          </p:nvPr>
        </p:nvSpPr>
        <p:spPr/>
        <p:txBody>
          <a:bodyPr/>
          <a:lstStyle/>
          <a:p>
            <a:fld id="{8E13877C-35E7-1144-BFC9-0C5A2C12A903}" type="slidenum">
              <a:rPr lang="en-US" smtClean="0"/>
              <a:t>27</a:t>
            </a:fld>
            <a:endParaRPr lang="en-US"/>
          </a:p>
        </p:txBody>
      </p:sp>
    </p:spTree>
    <p:extLst>
      <p:ext uri="{BB962C8B-B14F-4D97-AF65-F5344CB8AC3E}">
        <p14:creationId xmlns:p14="http://schemas.microsoft.com/office/powerpoint/2010/main" val="30029748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During these activities we want to support students to </a:t>
            </a:r>
          </a:p>
          <a:p>
            <a:pPr marL="228600" indent="-228600">
              <a:buAutoNum type="arabicPeriod"/>
            </a:pPr>
            <a:r>
              <a:rPr lang="en-US" dirty="0"/>
              <a:t>Link their body cues to emotions.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Understand that each emotion have different body cues. WE might use activities such as guessing the emotion or linking body cues to a specific emotion (e.g. how will your body feel when you are sleepy.) </a:t>
            </a:r>
          </a:p>
          <a:p>
            <a:pPr marL="228600" indent="-228600">
              <a:buAutoNum type="arabicPeriod"/>
            </a:pPr>
            <a:r>
              <a:rPr lang="en-US" dirty="0"/>
              <a:t>WE also wants students to start thinking what might be the cause of the emotion.  </a:t>
            </a:r>
          </a:p>
          <a:p>
            <a:r>
              <a:rPr lang="en-GB" sz="1200" kern="1200" dirty="0">
                <a:solidFill>
                  <a:schemeClr val="tx1"/>
                </a:solidFill>
                <a:effectLst/>
                <a:latin typeface="+mn-lt"/>
                <a:ea typeface="+mn-ea"/>
                <a:cs typeface="+mn-cs"/>
              </a:rPr>
              <a:t>You said your bladder feels heavy. What could be making it feel that way?” (e.g., not peeing for a few hours). “If you haven’t peed in a few hours, what could your heavy bladder mean? What emotion?” “You said that your mouth feels dry. What could be the cause?“ (e.g., not drinking anything in a few hours). “What emotion do you feel?” </a:t>
            </a:r>
            <a:endParaRPr lang="en-GB" dirty="0">
              <a:effectLst/>
            </a:endParaRPr>
          </a:p>
          <a:p>
            <a:r>
              <a:rPr lang="en-GB" sz="1200" kern="1200" dirty="0">
                <a:solidFill>
                  <a:schemeClr val="tx1"/>
                </a:solidFill>
                <a:effectLst/>
                <a:latin typeface="+mn-lt"/>
                <a:ea typeface="+mn-ea"/>
                <a:cs typeface="+mn-cs"/>
              </a:rPr>
              <a:t>“You said your skin is sweaty and your heart is racing. What could be the cause?” (e.g., running on the playground). “What emotion are you feeling?” </a:t>
            </a:r>
            <a:endParaRPr lang="en-GB" dirty="0">
              <a:effectLst/>
            </a:endParaRPr>
          </a:p>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8E13877C-35E7-1144-BFC9-0C5A2C12A903}" type="slidenum">
              <a:rPr lang="en-US" smtClean="0"/>
              <a:t>29</a:t>
            </a:fld>
            <a:endParaRPr lang="en-US"/>
          </a:p>
        </p:txBody>
      </p:sp>
    </p:spTree>
    <p:extLst>
      <p:ext uri="{BB962C8B-B14F-4D97-AF65-F5344CB8AC3E}">
        <p14:creationId xmlns:p14="http://schemas.microsoft.com/office/powerpoint/2010/main" val="32467016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b="1" dirty="0"/>
              <a:t>My body signals are clues to my emotions</a:t>
            </a:r>
          </a:p>
          <a:p>
            <a:r>
              <a:rPr lang="en-US" dirty="0"/>
              <a:t>Story and game cards: </a:t>
            </a:r>
          </a:p>
          <a:p>
            <a:r>
              <a:rPr lang="en-US" dirty="0"/>
              <a:t>Stuffy nose + nauseous stomach + burning eyes = sick</a:t>
            </a:r>
          </a:p>
          <a:p>
            <a:r>
              <a:rPr lang="en-US" dirty="0"/>
              <a:t>Dry mouth + dry throat = thirsty</a:t>
            </a:r>
          </a:p>
          <a:p>
            <a:r>
              <a:rPr lang="en-US" dirty="0"/>
              <a:t>Body experiment (e.g. hold eyes wide open for 15 s) How does it make your eyes feel?  (Watery) What emotion can this be (tired/sad)</a:t>
            </a:r>
          </a:p>
          <a:p>
            <a:r>
              <a:rPr lang="en-US" dirty="0"/>
              <a:t>Rapid questions (How does it make your brain feel?) ‘Full’ What emotion could it be? (overwhelmed) When have you felt this way?</a:t>
            </a:r>
          </a:p>
          <a:p>
            <a:r>
              <a:rPr lang="en-US" dirty="0"/>
              <a:t>Body experiment (5 quick breathes in and out) How does it make your mouth feel? (Dry).  What emotion? (thirsty)</a:t>
            </a:r>
          </a:p>
          <a:p>
            <a:endParaRPr lang="en-US" dirty="0"/>
          </a:p>
        </p:txBody>
      </p:sp>
      <p:sp>
        <p:nvSpPr>
          <p:cNvPr id="4" name="Slide Number Placeholder 3"/>
          <p:cNvSpPr>
            <a:spLocks noGrp="1"/>
          </p:cNvSpPr>
          <p:nvPr>
            <p:ph type="sldNum" sz="quarter" idx="5"/>
          </p:nvPr>
        </p:nvSpPr>
        <p:spPr/>
        <p:txBody>
          <a:bodyPr/>
          <a:lstStyle/>
          <a:p>
            <a:fld id="{8E13877C-35E7-1144-BFC9-0C5A2C12A903}" type="slidenum">
              <a:rPr lang="en-US" smtClean="0"/>
              <a:t>30</a:t>
            </a:fld>
            <a:endParaRPr lang="en-US"/>
          </a:p>
        </p:txBody>
      </p:sp>
    </p:spTree>
    <p:extLst>
      <p:ext uri="{BB962C8B-B14F-4D97-AF65-F5344CB8AC3E}">
        <p14:creationId xmlns:p14="http://schemas.microsoft.com/office/powerpoint/2010/main" val="2840421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try the game</a:t>
            </a:r>
          </a:p>
        </p:txBody>
      </p:sp>
      <p:sp>
        <p:nvSpPr>
          <p:cNvPr id="4" name="Slide Number Placeholder 3"/>
          <p:cNvSpPr>
            <a:spLocks noGrp="1"/>
          </p:cNvSpPr>
          <p:nvPr>
            <p:ph type="sldNum" sz="quarter" idx="5"/>
          </p:nvPr>
        </p:nvSpPr>
        <p:spPr/>
        <p:txBody>
          <a:bodyPr/>
          <a:lstStyle/>
          <a:p>
            <a:fld id="{8E13877C-35E7-1144-BFC9-0C5A2C12A903}" type="slidenum">
              <a:rPr lang="en-US" smtClean="0"/>
              <a:t>32</a:t>
            </a:fld>
            <a:endParaRPr lang="en-US"/>
          </a:p>
        </p:txBody>
      </p:sp>
    </p:spTree>
    <p:extLst>
      <p:ext uri="{BB962C8B-B14F-4D97-AF65-F5344CB8AC3E}">
        <p14:creationId xmlns:p14="http://schemas.microsoft.com/office/powerpoint/2010/main" val="9952014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13877C-35E7-1144-BFC9-0C5A2C12A903}" type="slidenum">
              <a:rPr lang="en-US" smtClean="0"/>
              <a:t>33</a:t>
            </a:fld>
            <a:endParaRPr lang="en-US"/>
          </a:p>
        </p:txBody>
      </p:sp>
    </p:spTree>
    <p:extLst>
      <p:ext uri="{BB962C8B-B14F-4D97-AF65-F5344CB8AC3E}">
        <p14:creationId xmlns:p14="http://schemas.microsoft.com/office/powerpoint/2010/main" val="19989502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Comfortable vs uncomfortable</a:t>
            </a:r>
            <a:r>
              <a:rPr lang="en-US" dirty="0"/>
              <a:t>. Want to introduce this concept to students.  We will speak about our bodies feeling comfortable/vs uncomfortable.  Remember all body signals are important – there are no ‘wrong’ or ‘bad ‘ body signals.  Uncomfortable body signals are </a:t>
            </a:r>
            <a:r>
              <a:rPr lang="en-US" dirty="0" err="1"/>
              <a:t>nelpful</a:t>
            </a:r>
            <a:r>
              <a:rPr lang="en-US" dirty="0"/>
              <a:t> as they give us </a:t>
            </a:r>
            <a:r>
              <a:rPr lang="en-US" dirty="0" err="1"/>
              <a:t>nb</a:t>
            </a:r>
            <a:r>
              <a:rPr lang="en-US" dirty="0"/>
              <a:t> info about what we need to do to take care of our bodies. </a:t>
            </a:r>
          </a:p>
          <a:p>
            <a:r>
              <a:rPr lang="en-US" dirty="0"/>
              <a:t>(e.g. last night reading book on couch – muscles calm and relaxed. I felt okay.  Or Ate too late – hungry and </a:t>
            </a:r>
            <a:r>
              <a:rPr lang="en-US" dirty="0" err="1"/>
              <a:t>nauseious</a:t>
            </a:r>
            <a:r>
              <a:rPr lang="en-US" dirty="0"/>
              <a:t> – felt uncomfortable)</a:t>
            </a:r>
          </a:p>
          <a:p>
            <a:r>
              <a:rPr lang="en-US" b="1" dirty="0"/>
              <a:t>Change way body feels </a:t>
            </a:r>
            <a:r>
              <a:rPr lang="en-US" dirty="0"/>
              <a:t>– e.g. when hungry and eat. During this part we will do some experiments e.g. drink ice cold water – do body check before and after and point how you could change how your body feels. </a:t>
            </a:r>
          </a:p>
          <a:p>
            <a:r>
              <a:rPr lang="en-GB" sz="1200" kern="1200" dirty="0">
                <a:solidFill>
                  <a:schemeClr val="tx1"/>
                </a:solidFill>
                <a:effectLst/>
                <a:latin typeface="+mn-lt"/>
                <a:ea typeface="+mn-ea"/>
                <a:cs typeface="+mn-cs"/>
              </a:rPr>
              <a:t>“You said your muscles feel loose and that your emotion is relaxed. What can you do to change the way your muscles feel?” </a:t>
            </a:r>
            <a:endParaRPr lang="en-GB" dirty="0">
              <a:effectLst/>
            </a:endParaRPr>
          </a:p>
          <a:p>
            <a:r>
              <a:rPr lang="en-GB" sz="1200" kern="1200" dirty="0">
                <a:solidFill>
                  <a:schemeClr val="tx1"/>
                </a:solidFill>
                <a:effectLst/>
                <a:latin typeface="+mn-lt"/>
                <a:ea typeface="+mn-ea"/>
                <a:cs typeface="+mn-cs"/>
              </a:rPr>
              <a:t>“You said your skin is sweaty and your heart is racing. What can you do to change the way your body feels?”</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“Can you do something that changes the way your body feels?”</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“Can you pick one of the body signals you just mentioned and do something that changes it right now?” </a:t>
            </a:r>
            <a:endParaRPr lang="en-GB" dirty="0">
              <a:effectLst/>
            </a:endParaRPr>
          </a:p>
          <a:p>
            <a:r>
              <a:rPr lang="en-GB" sz="1200" kern="1200" dirty="0">
                <a:solidFill>
                  <a:schemeClr val="tx1"/>
                </a:solidFill>
                <a:effectLst/>
                <a:latin typeface="+mn-lt"/>
                <a:ea typeface="+mn-ea"/>
                <a:cs typeface="+mn-cs"/>
              </a:rPr>
              <a:t>(Please note: it is okay to guide the learner through this process at first. For example, you can provide a few ideas that the learner can choose from) </a:t>
            </a:r>
            <a:endParaRPr lang="en-GB" dirty="0">
              <a:effectLst/>
            </a:endParaRPr>
          </a:p>
          <a:p>
            <a:endParaRPr lang="en-US" dirty="0"/>
          </a:p>
          <a:p>
            <a:r>
              <a:rPr lang="en-US" b="1" dirty="0"/>
              <a:t>Changing when uncomfortable </a:t>
            </a:r>
            <a:r>
              <a:rPr lang="en-US" dirty="0"/>
              <a:t>.  We talk about ‘feel good actions’ Se eL23)</a:t>
            </a:r>
          </a:p>
          <a:p>
            <a:r>
              <a:rPr lang="en-US" b="1" dirty="0"/>
              <a:t>New feel good actions – </a:t>
            </a:r>
            <a:r>
              <a:rPr lang="en-US" b="0" dirty="0"/>
              <a:t>will introduce students to new options (can include sensory options) – see L24</a:t>
            </a:r>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8E13877C-35E7-1144-BFC9-0C5A2C12A903}" type="slidenum">
              <a:rPr lang="en-US" smtClean="0"/>
              <a:t>37</a:t>
            </a:fld>
            <a:endParaRPr lang="en-US"/>
          </a:p>
        </p:txBody>
      </p:sp>
    </p:spTree>
    <p:extLst>
      <p:ext uri="{BB962C8B-B14F-4D97-AF65-F5344CB8AC3E}">
        <p14:creationId xmlns:p14="http://schemas.microsoft.com/office/powerpoint/2010/main" val="7266994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Changing the way body feels and making a feel good action chart</a:t>
            </a:r>
          </a:p>
        </p:txBody>
      </p:sp>
      <p:sp>
        <p:nvSpPr>
          <p:cNvPr id="4" name="Slide Number Placeholder 3"/>
          <p:cNvSpPr>
            <a:spLocks noGrp="1"/>
          </p:cNvSpPr>
          <p:nvPr>
            <p:ph type="sldNum" sz="quarter" idx="5"/>
          </p:nvPr>
        </p:nvSpPr>
        <p:spPr/>
        <p:txBody>
          <a:bodyPr/>
          <a:lstStyle/>
          <a:p>
            <a:fld id="{8E13877C-35E7-1144-BFC9-0C5A2C12A903}" type="slidenum">
              <a:rPr lang="en-US" smtClean="0"/>
              <a:t>38</a:t>
            </a:fld>
            <a:endParaRPr lang="en-US"/>
          </a:p>
        </p:txBody>
      </p:sp>
    </p:spTree>
    <p:extLst>
      <p:ext uri="{BB962C8B-B14F-4D97-AF65-F5344CB8AC3E}">
        <p14:creationId xmlns:p14="http://schemas.microsoft.com/office/powerpoint/2010/main" val="6127966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Links in really well with Zones and OT – sensory strategies (often where we have started!!)</a:t>
            </a:r>
          </a:p>
          <a:p>
            <a:r>
              <a:rPr lang="en-US" dirty="0"/>
              <a:t>KINDNESS MENU</a:t>
            </a:r>
          </a:p>
        </p:txBody>
      </p:sp>
      <p:sp>
        <p:nvSpPr>
          <p:cNvPr id="4" name="Slide Number Placeholder 3"/>
          <p:cNvSpPr>
            <a:spLocks noGrp="1"/>
          </p:cNvSpPr>
          <p:nvPr>
            <p:ph type="sldNum" sz="quarter" idx="5"/>
          </p:nvPr>
        </p:nvSpPr>
        <p:spPr/>
        <p:txBody>
          <a:bodyPr/>
          <a:lstStyle/>
          <a:p>
            <a:fld id="{8E13877C-35E7-1144-BFC9-0C5A2C12A903}" type="slidenum">
              <a:rPr lang="en-US" smtClean="0"/>
              <a:t>39</a:t>
            </a:fld>
            <a:endParaRPr lang="en-US"/>
          </a:p>
        </p:txBody>
      </p:sp>
    </p:spTree>
    <p:extLst>
      <p:ext uri="{BB962C8B-B14F-4D97-AF65-F5344CB8AC3E}">
        <p14:creationId xmlns:p14="http://schemas.microsoft.com/office/powerpoint/2010/main" val="20894035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13877C-35E7-1144-BFC9-0C5A2C12A903}" type="slidenum">
              <a:rPr lang="en-US" smtClean="0"/>
              <a:t>40</a:t>
            </a:fld>
            <a:endParaRPr lang="en-US"/>
          </a:p>
        </p:txBody>
      </p:sp>
    </p:spTree>
    <p:extLst>
      <p:ext uri="{BB962C8B-B14F-4D97-AF65-F5344CB8AC3E}">
        <p14:creationId xmlns:p14="http://schemas.microsoft.com/office/powerpoint/2010/main" val="18604352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D94DFF-620D-564E-B69A-3B16A09FBBC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A402179-ED7E-5F4A-9188-AA1F1F7BBE4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1A5756C-B188-4F41-A88A-99DF792E04BC}"/>
              </a:ext>
            </a:extLst>
          </p:cNvPr>
          <p:cNvSpPr>
            <a:spLocks noGrp="1"/>
          </p:cNvSpPr>
          <p:nvPr>
            <p:ph type="dt" sz="half" idx="10"/>
          </p:nvPr>
        </p:nvSpPr>
        <p:spPr/>
        <p:txBody>
          <a:bodyPr/>
          <a:lstStyle/>
          <a:p>
            <a:fld id="{60B92EB4-1492-D946-9553-A3BC8E2309E4}" type="datetimeFigureOut">
              <a:rPr lang="en-US" smtClean="0"/>
              <a:t>5/3/22</a:t>
            </a:fld>
            <a:endParaRPr lang="en-US"/>
          </a:p>
        </p:txBody>
      </p:sp>
      <p:sp>
        <p:nvSpPr>
          <p:cNvPr id="5" name="Footer Placeholder 4">
            <a:extLst>
              <a:ext uri="{FF2B5EF4-FFF2-40B4-BE49-F238E27FC236}">
                <a16:creationId xmlns:a16="http://schemas.microsoft.com/office/drawing/2014/main" id="{561FB699-A269-CB48-9819-FBA2B6BAAD9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76CB7-6AA6-B341-93CF-592DD9FFC412}"/>
              </a:ext>
            </a:extLst>
          </p:cNvPr>
          <p:cNvSpPr>
            <a:spLocks noGrp="1"/>
          </p:cNvSpPr>
          <p:nvPr>
            <p:ph type="sldNum" sz="quarter" idx="12"/>
          </p:nvPr>
        </p:nvSpPr>
        <p:spPr/>
        <p:txBody>
          <a:bodyPr/>
          <a:lstStyle/>
          <a:p>
            <a:fld id="{7F78B346-4144-FF46-A8B8-17C1442AE4C9}" type="slidenum">
              <a:rPr lang="en-US" smtClean="0"/>
              <a:t>‹#›</a:t>
            </a:fld>
            <a:endParaRPr lang="en-US"/>
          </a:p>
        </p:txBody>
      </p:sp>
    </p:spTree>
    <p:extLst>
      <p:ext uri="{BB962C8B-B14F-4D97-AF65-F5344CB8AC3E}">
        <p14:creationId xmlns:p14="http://schemas.microsoft.com/office/powerpoint/2010/main" val="1576234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13EA5-07F9-D549-96C7-A6E09D3FC28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24C3C96-4D86-0049-934D-EB2E8BD107B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6C163E6-6FD1-0340-93DC-D585A8834515}"/>
              </a:ext>
            </a:extLst>
          </p:cNvPr>
          <p:cNvSpPr>
            <a:spLocks noGrp="1"/>
          </p:cNvSpPr>
          <p:nvPr>
            <p:ph type="dt" sz="half" idx="10"/>
          </p:nvPr>
        </p:nvSpPr>
        <p:spPr/>
        <p:txBody>
          <a:bodyPr/>
          <a:lstStyle/>
          <a:p>
            <a:fld id="{60B92EB4-1492-D946-9553-A3BC8E2309E4}" type="datetimeFigureOut">
              <a:rPr lang="en-US" smtClean="0"/>
              <a:t>5/3/22</a:t>
            </a:fld>
            <a:endParaRPr lang="en-US"/>
          </a:p>
        </p:txBody>
      </p:sp>
      <p:sp>
        <p:nvSpPr>
          <p:cNvPr id="5" name="Footer Placeholder 4">
            <a:extLst>
              <a:ext uri="{FF2B5EF4-FFF2-40B4-BE49-F238E27FC236}">
                <a16:creationId xmlns:a16="http://schemas.microsoft.com/office/drawing/2014/main" id="{3C31F276-B3A0-A44F-AA61-6F9F52CC22B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62C4A3F-148F-8348-8EA1-65B14C087924}"/>
              </a:ext>
            </a:extLst>
          </p:cNvPr>
          <p:cNvSpPr>
            <a:spLocks noGrp="1"/>
          </p:cNvSpPr>
          <p:nvPr>
            <p:ph type="sldNum" sz="quarter" idx="12"/>
          </p:nvPr>
        </p:nvSpPr>
        <p:spPr/>
        <p:txBody>
          <a:bodyPr/>
          <a:lstStyle/>
          <a:p>
            <a:fld id="{7F78B346-4144-FF46-A8B8-17C1442AE4C9}" type="slidenum">
              <a:rPr lang="en-US" smtClean="0"/>
              <a:t>‹#›</a:t>
            </a:fld>
            <a:endParaRPr lang="en-US"/>
          </a:p>
        </p:txBody>
      </p:sp>
    </p:spTree>
    <p:extLst>
      <p:ext uri="{BB962C8B-B14F-4D97-AF65-F5344CB8AC3E}">
        <p14:creationId xmlns:p14="http://schemas.microsoft.com/office/powerpoint/2010/main" val="19610574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93FD4A-E490-934D-821B-F113606B3F1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62A8F2AE-400E-4442-BCBE-D928E8E3F11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F6A19A7-F13E-3B45-B314-D8F4F769027F}"/>
              </a:ext>
            </a:extLst>
          </p:cNvPr>
          <p:cNvSpPr>
            <a:spLocks noGrp="1"/>
          </p:cNvSpPr>
          <p:nvPr>
            <p:ph type="dt" sz="half" idx="10"/>
          </p:nvPr>
        </p:nvSpPr>
        <p:spPr/>
        <p:txBody>
          <a:bodyPr/>
          <a:lstStyle/>
          <a:p>
            <a:fld id="{60B92EB4-1492-D946-9553-A3BC8E2309E4}" type="datetimeFigureOut">
              <a:rPr lang="en-US" smtClean="0"/>
              <a:t>5/3/22</a:t>
            </a:fld>
            <a:endParaRPr lang="en-US"/>
          </a:p>
        </p:txBody>
      </p:sp>
      <p:sp>
        <p:nvSpPr>
          <p:cNvPr id="5" name="Footer Placeholder 4">
            <a:extLst>
              <a:ext uri="{FF2B5EF4-FFF2-40B4-BE49-F238E27FC236}">
                <a16:creationId xmlns:a16="http://schemas.microsoft.com/office/drawing/2014/main" id="{C02D891C-269A-E946-8658-AFF53C57AC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95C75A3-D4C3-7341-B158-0AF1B86F3E05}"/>
              </a:ext>
            </a:extLst>
          </p:cNvPr>
          <p:cNvSpPr>
            <a:spLocks noGrp="1"/>
          </p:cNvSpPr>
          <p:nvPr>
            <p:ph type="sldNum" sz="quarter" idx="12"/>
          </p:nvPr>
        </p:nvSpPr>
        <p:spPr/>
        <p:txBody>
          <a:bodyPr/>
          <a:lstStyle/>
          <a:p>
            <a:fld id="{7F78B346-4144-FF46-A8B8-17C1442AE4C9}" type="slidenum">
              <a:rPr lang="en-US" smtClean="0"/>
              <a:t>‹#›</a:t>
            </a:fld>
            <a:endParaRPr lang="en-US"/>
          </a:p>
        </p:txBody>
      </p:sp>
    </p:spTree>
    <p:extLst>
      <p:ext uri="{BB962C8B-B14F-4D97-AF65-F5344CB8AC3E}">
        <p14:creationId xmlns:p14="http://schemas.microsoft.com/office/powerpoint/2010/main" val="40923702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FC224B-1BF2-154C-AD7F-FC6E84A9D5F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AE9395A-DAB6-7142-8B82-55E8F607392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3B1A0C9-AFDE-874E-B9C3-35CF83B53DB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7382B404-C7CD-C342-84B3-6120BD7D1E64}"/>
              </a:ext>
            </a:extLst>
          </p:cNvPr>
          <p:cNvSpPr>
            <a:spLocks noGrp="1"/>
          </p:cNvSpPr>
          <p:nvPr>
            <p:ph type="dt" sz="half" idx="10"/>
          </p:nvPr>
        </p:nvSpPr>
        <p:spPr/>
        <p:txBody>
          <a:bodyPr/>
          <a:lstStyle/>
          <a:p>
            <a:fld id="{60B92EB4-1492-D946-9553-A3BC8E2309E4}" type="datetimeFigureOut">
              <a:rPr lang="en-US" smtClean="0"/>
              <a:t>5/3/22</a:t>
            </a:fld>
            <a:endParaRPr lang="en-US"/>
          </a:p>
        </p:txBody>
      </p:sp>
      <p:sp>
        <p:nvSpPr>
          <p:cNvPr id="6" name="Footer Placeholder 5">
            <a:extLst>
              <a:ext uri="{FF2B5EF4-FFF2-40B4-BE49-F238E27FC236}">
                <a16:creationId xmlns:a16="http://schemas.microsoft.com/office/drawing/2014/main" id="{72317CC7-7681-6A47-ADD5-F15B8C62350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B4AE70C-9B01-F04D-A9B6-D72EFDD0D5D9}"/>
              </a:ext>
            </a:extLst>
          </p:cNvPr>
          <p:cNvSpPr>
            <a:spLocks noGrp="1"/>
          </p:cNvSpPr>
          <p:nvPr>
            <p:ph type="sldNum" sz="quarter" idx="12"/>
          </p:nvPr>
        </p:nvSpPr>
        <p:spPr/>
        <p:txBody>
          <a:bodyPr/>
          <a:lstStyle/>
          <a:p>
            <a:fld id="{7F78B346-4144-FF46-A8B8-17C1442AE4C9}" type="slidenum">
              <a:rPr lang="en-US" smtClean="0"/>
              <a:t>‹#›</a:t>
            </a:fld>
            <a:endParaRPr lang="en-US"/>
          </a:p>
        </p:txBody>
      </p:sp>
    </p:spTree>
    <p:extLst>
      <p:ext uri="{BB962C8B-B14F-4D97-AF65-F5344CB8AC3E}">
        <p14:creationId xmlns:p14="http://schemas.microsoft.com/office/powerpoint/2010/main" val="14683141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9DD05-164B-A248-A9E5-495ED58A826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9C4EC8F-F75B-4841-984D-DC06BE718E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3F37075-D36D-114D-BF6B-F9D5DF8614C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4AF2226-AB81-CA4F-B09B-E8F61999BF2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C8275D5-CB09-A346-967E-8960048DC4B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900D161-49EE-B04A-BEFF-DA35577612F7}"/>
              </a:ext>
            </a:extLst>
          </p:cNvPr>
          <p:cNvSpPr>
            <a:spLocks noGrp="1"/>
          </p:cNvSpPr>
          <p:nvPr>
            <p:ph type="dt" sz="half" idx="10"/>
          </p:nvPr>
        </p:nvSpPr>
        <p:spPr/>
        <p:txBody>
          <a:bodyPr/>
          <a:lstStyle/>
          <a:p>
            <a:fld id="{60B92EB4-1492-D946-9553-A3BC8E2309E4}" type="datetimeFigureOut">
              <a:rPr lang="en-US" smtClean="0"/>
              <a:t>5/3/22</a:t>
            </a:fld>
            <a:endParaRPr lang="en-US"/>
          </a:p>
        </p:txBody>
      </p:sp>
      <p:sp>
        <p:nvSpPr>
          <p:cNvPr id="8" name="Footer Placeholder 7">
            <a:extLst>
              <a:ext uri="{FF2B5EF4-FFF2-40B4-BE49-F238E27FC236}">
                <a16:creationId xmlns:a16="http://schemas.microsoft.com/office/drawing/2014/main" id="{03A4829C-31F8-5E48-A91E-6AAC88F97CB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E297F33-B37E-0645-9E82-D6C6DBD4D934}"/>
              </a:ext>
            </a:extLst>
          </p:cNvPr>
          <p:cNvSpPr>
            <a:spLocks noGrp="1"/>
          </p:cNvSpPr>
          <p:nvPr>
            <p:ph type="sldNum" sz="quarter" idx="12"/>
          </p:nvPr>
        </p:nvSpPr>
        <p:spPr/>
        <p:txBody>
          <a:bodyPr/>
          <a:lstStyle/>
          <a:p>
            <a:fld id="{7F78B346-4144-FF46-A8B8-17C1442AE4C9}" type="slidenum">
              <a:rPr lang="en-US" smtClean="0"/>
              <a:t>‹#›</a:t>
            </a:fld>
            <a:endParaRPr lang="en-US"/>
          </a:p>
        </p:txBody>
      </p:sp>
    </p:spTree>
    <p:extLst>
      <p:ext uri="{BB962C8B-B14F-4D97-AF65-F5344CB8AC3E}">
        <p14:creationId xmlns:p14="http://schemas.microsoft.com/office/powerpoint/2010/main" val="32032371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092CB-71C1-1F49-A24F-19165BA6AA7F}"/>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1EF18E1-CDD7-6547-9FC6-8070AFBBDAC1}"/>
              </a:ext>
            </a:extLst>
          </p:cNvPr>
          <p:cNvSpPr>
            <a:spLocks noGrp="1"/>
          </p:cNvSpPr>
          <p:nvPr>
            <p:ph type="dt" sz="half" idx="10"/>
          </p:nvPr>
        </p:nvSpPr>
        <p:spPr/>
        <p:txBody>
          <a:bodyPr/>
          <a:lstStyle/>
          <a:p>
            <a:fld id="{60B92EB4-1492-D946-9553-A3BC8E2309E4}" type="datetimeFigureOut">
              <a:rPr lang="en-US" smtClean="0"/>
              <a:t>5/3/22</a:t>
            </a:fld>
            <a:endParaRPr lang="en-US"/>
          </a:p>
        </p:txBody>
      </p:sp>
      <p:sp>
        <p:nvSpPr>
          <p:cNvPr id="4" name="Footer Placeholder 3">
            <a:extLst>
              <a:ext uri="{FF2B5EF4-FFF2-40B4-BE49-F238E27FC236}">
                <a16:creationId xmlns:a16="http://schemas.microsoft.com/office/drawing/2014/main" id="{0CF9FAA8-8CB9-E648-A219-E68E0FB0305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8C6A60-21CB-884E-AF50-C385278A18F1}"/>
              </a:ext>
            </a:extLst>
          </p:cNvPr>
          <p:cNvSpPr>
            <a:spLocks noGrp="1"/>
          </p:cNvSpPr>
          <p:nvPr>
            <p:ph type="sldNum" sz="quarter" idx="12"/>
          </p:nvPr>
        </p:nvSpPr>
        <p:spPr/>
        <p:txBody>
          <a:bodyPr/>
          <a:lstStyle/>
          <a:p>
            <a:fld id="{7F78B346-4144-FF46-A8B8-17C1442AE4C9}" type="slidenum">
              <a:rPr lang="en-US" smtClean="0"/>
              <a:t>‹#›</a:t>
            </a:fld>
            <a:endParaRPr lang="en-US"/>
          </a:p>
        </p:txBody>
      </p:sp>
    </p:spTree>
    <p:extLst>
      <p:ext uri="{BB962C8B-B14F-4D97-AF65-F5344CB8AC3E}">
        <p14:creationId xmlns:p14="http://schemas.microsoft.com/office/powerpoint/2010/main" val="13869467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C8BC8D2-3FB7-4546-B025-C9C4FA79E324}"/>
              </a:ext>
            </a:extLst>
          </p:cNvPr>
          <p:cNvSpPr>
            <a:spLocks noGrp="1"/>
          </p:cNvSpPr>
          <p:nvPr>
            <p:ph type="dt" sz="half" idx="10"/>
          </p:nvPr>
        </p:nvSpPr>
        <p:spPr/>
        <p:txBody>
          <a:bodyPr/>
          <a:lstStyle/>
          <a:p>
            <a:fld id="{60B92EB4-1492-D946-9553-A3BC8E2309E4}" type="datetimeFigureOut">
              <a:rPr lang="en-US" smtClean="0"/>
              <a:t>5/3/22</a:t>
            </a:fld>
            <a:endParaRPr lang="en-US"/>
          </a:p>
        </p:txBody>
      </p:sp>
      <p:sp>
        <p:nvSpPr>
          <p:cNvPr id="3" name="Footer Placeholder 2">
            <a:extLst>
              <a:ext uri="{FF2B5EF4-FFF2-40B4-BE49-F238E27FC236}">
                <a16:creationId xmlns:a16="http://schemas.microsoft.com/office/drawing/2014/main" id="{200DF6F8-E3C0-2142-A43E-59BFEC89AED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F851515-4337-704E-8833-1C83B201FBF3}"/>
              </a:ext>
            </a:extLst>
          </p:cNvPr>
          <p:cNvSpPr>
            <a:spLocks noGrp="1"/>
          </p:cNvSpPr>
          <p:nvPr>
            <p:ph type="sldNum" sz="quarter" idx="12"/>
          </p:nvPr>
        </p:nvSpPr>
        <p:spPr/>
        <p:txBody>
          <a:bodyPr/>
          <a:lstStyle/>
          <a:p>
            <a:fld id="{7F78B346-4144-FF46-A8B8-17C1442AE4C9}" type="slidenum">
              <a:rPr lang="en-US" smtClean="0"/>
              <a:t>‹#›</a:t>
            </a:fld>
            <a:endParaRPr lang="en-US"/>
          </a:p>
        </p:txBody>
      </p:sp>
    </p:spTree>
    <p:extLst>
      <p:ext uri="{BB962C8B-B14F-4D97-AF65-F5344CB8AC3E}">
        <p14:creationId xmlns:p14="http://schemas.microsoft.com/office/powerpoint/2010/main" val="25184604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81AED6-3249-0C42-AF10-E1A925A5114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E267DCBB-A5C6-0F4F-8F5F-E60CDE46CEE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CAB9FAB-479D-F54B-9F98-218052CF7F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4E5083B-5A6E-4040-8114-DE5FBEF352AF}"/>
              </a:ext>
            </a:extLst>
          </p:cNvPr>
          <p:cNvSpPr>
            <a:spLocks noGrp="1"/>
          </p:cNvSpPr>
          <p:nvPr>
            <p:ph type="dt" sz="half" idx="10"/>
          </p:nvPr>
        </p:nvSpPr>
        <p:spPr/>
        <p:txBody>
          <a:bodyPr/>
          <a:lstStyle/>
          <a:p>
            <a:fld id="{60B92EB4-1492-D946-9553-A3BC8E2309E4}" type="datetimeFigureOut">
              <a:rPr lang="en-US" smtClean="0"/>
              <a:t>5/3/22</a:t>
            </a:fld>
            <a:endParaRPr lang="en-US"/>
          </a:p>
        </p:txBody>
      </p:sp>
      <p:sp>
        <p:nvSpPr>
          <p:cNvPr id="6" name="Footer Placeholder 5">
            <a:extLst>
              <a:ext uri="{FF2B5EF4-FFF2-40B4-BE49-F238E27FC236}">
                <a16:creationId xmlns:a16="http://schemas.microsoft.com/office/drawing/2014/main" id="{7ABEE197-E7F3-8446-97B3-B52ED804BC5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25F84C2-351A-184D-8DA5-691373BB23E4}"/>
              </a:ext>
            </a:extLst>
          </p:cNvPr>
          <p:cNvSpPr>
            <a:spLocks noGrp="1"/>
          </p:cNvSpPr>
          <p:nvPr>
            <p:ph type="sldNum" sz="quarter" idx="12"/>
          </p:nvPr>
        </p:nvSpPr>
        <p:spPr/>
        <p:txBody>
          <a:bodyPr/>
          <a:lstStyle/>
          <a:p>
            <a:fld id="{7F78B346-4144-FF46-A8B8-17C1442AE4C9}" type="slidenum">
              <a:rPr lang="en-US" smtClean="0"/>
              <a:t>‹#›</a:t>
            </a:fld>
            <a:endParaRPr lang="en-US"/>
          </a:p>
        </p:txBody>
      </p:sp>
    </p:spTree>
    <p:extLst>
      <p:ext uri="{BB962C8B-B14F-4D97-AF65-F5344CB8AC3E}">
        <p14:creationId xmlns:p14="http://schemas.microsoft.com/office/powerpoint/2010/main" val="8895168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CA6494-C0D7-054F-9234-69F79EFA5CA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B86C859-1372-BC45-8896-4EBA9B8CBE2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5B2C938-ACF3-7D43-B665-87A01499DF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84736E1-A7DE-DC45-AB3A-E7DB0C7E0CF4}"/>
              </a:ext>
            </a:extLst>
          </p:cNvPr>
          <p:cNvSpPr>
            <a:spLocks noGrp="1"/>
          </p:cNvSpPr>
          <p:nvPr>
            <p:ph type="dt" sz="half" idx="10"/>
          </p:nvPr>
        </p:nvSpPr>
        <p:spPr/>
        <p:txBody>
          <a:bodyPr/>
          <a:lstStyle/>
          <a:p>
            <a:fld id="{60B92EB4-1492-D946-9553-A3BC8E2309E4}" type="datetimeFigureOut">
              <a:rPr lang="en-US" smtClean="0"/>
              <a:t>5/3/22</a:t>
            </a:fld>
            <a:endParaRPr lang="en-US"/>
          </a:p>
        </p:txBody>
      </p:sp>
      <p:sp>
        <p:nvSpPr>
          <p:cNvPr id="6" name="Footer Placeholder 5">
            <a:extLst>
              <a:ext uri="{FF2B5EF4-FFF2-40B4-BE49-F238E27FC236}">
                <a16:creationId xmlns:a16="http://schemas.microsoft.com/office/drawing/2014/main" id="{534314B3-14D1-9046-993E-89098AA9814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EFF198A-794D-1A47-81E7-C7668592C95B}"/>
              </a:ext>
            </a:extLst>
          </p:cNvPr>
          <p:cNvSpPr>
            <a:spLocks noGrp="1"/>
          </p:cNvSpPr>
          <p:nvPr>
            <p:ph type="sldNum" sz="quarter" idx="12"/>
          </p:nvPr>
        </p:nvSpPr>
        <p:spPr/>
        <p:txBody>
          <a:bodyPr/>
          <a:lstStyle/>
          <a:p>
            <a:fld id="{7F78B346-4144-FF46-A8B8-17C1442AE4C9}" type="slidenum">
              <a:rPr lang="en-US" smtClean="0"/>
              <a:t>‹#›</a:t>
            </a:fld>
            <a:endParaRPr lang="en-US"/>
          </a:p>
        </p:txBody>
      </p:sp>
    </p:spTree>
    <p:extLst>
      <p:ext uri="{BB962C8B-B14F-4D97-AF65-F5344CB8AC3E}">
        <p14:creationId xmlns:p14="http://schemas.microsoft.com/office/powerpoint/2010/main" val="108014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5CCBD-581E-684C-A2BB-ADCFFDC6EAA0}"/>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B50B34A-D8CA-A841-A805-4B8594E0141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B0803CD-F2A2-F24B-9050-2352F1CC6044}"/>
              </a:ext>
            </a:extLst>
          </p:cNvPr>
          <p:cNvSpPr>
            <a:spLocks noGrp="1"/>
          </p:cNvSpPr>
          <p:nvPr>
            <p:ph type="dt" sz="half" idx="10"/>
          </p:nvPr>
        </p:nvSpPr>
        <p:spPr/>
        <p:txBody>
          <a:bodyPr/>
          <a:lstStyle/>
          <a:p>
            <a:fld id="{60B92EB4-1492-D946-9553-A3BC8E2309E4}" type="datetimeFigureOut">
              <a:rPr lang="en-US" smtClean="0"/>
              <a:t>5/3/22</a:t>
            </a:fld>
            <a:endParaRPr lang="en-US"/>
          </a:p>
        </p:txBody>
      </p:sp>
      <p:sp>
        <p:nvSpPr>
          <p:cNvPr id="5" name="Footer Placeholder 4">
            <a:extLst>
              <a:ext uri="{FF2B5EF4-FFF2-40B4-BE49-F238E27FC236}">
                <a16:creationId xmlns:a16="http://schemas.microsoft.com/office/drawing/2014/main" id="{E127CAFD-144D-1C48-BC42-1912B30C58F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DF6267C-3C82-6A4D-BA48-69C40AE19759}"/>
              </a:ext>
            </a:extLst>
          </p:cNvPr>
          <p:cNvSpPr>
            <a:spLocks noGrp="1"/>
          </p:cNvSpPr>
          <p:nvPr>
            <p:ph type="sldNum" sz="quarter" idx="12"/>
          </p:nvPr>
        </p:nvSpPr>
        <p:spPr/>
        <p:txBody>
          <a:bodyPr/>
          <a:lstStyle/>
          <a:p>
            <a:fld id="{7F78B346-4144-FF46-A8B8-17C1442AE4C9}" type="slidenum">
              <a:rPr lang="en-US" smtClean="0"/>
              <a:t>‹#›</a:t>
            </a:fld>
            <a:endParaRPr lang="en-US"/>
          </a:p>
        </p:txBody>
      </p:sp>
    </p:spTree>
    <p:extLst>
      <p:ext uri="{BB962C8B-B14F-4D97-AF65-F5344CB8AC3E}">
        <p14:creationId xmlns:p14="http://schemas.microsoft.com/office/powerpoint/2010/main" val="36791079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B00649D-F16D-3F44-855F-04E65249BD0D}"/>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A28AA8E-E29C-1D49-86C6-5DF08664325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9195BCB-66A2-7543-B888-074FD20937F3}"/>
              </a:ext>
            </a:extLst>
          </p:cNvPr>
          <p:cNvSpPr>
            <a:spLocks noGrp="1"/>
          </p:cNvSpPr>
          <p:nvPr>
            <p:ph type="dt" sz="half" idx="10"/>
          </p:nvPr>
        </p:nvSpPr>
        <p:spPr/>
        <p:txBody>
          <a:bodyPr/>
          <a:lstStyle/>
          <a:p>
            <a:fld id="{60B92EB4-1492-D946-9553-A3BC8E2309E4}" type="datetimeFigureOut">
              <a:rPr lang="en-US" smtClean="0"/>
              <a:t>5/3/22</a:t>
            </a:fld>
            <a:endParaRPr lang="en-US"/>
          </a:p>
        </p:txBody>
      </p:sp>
      <p:sp>
        <p:nvSpPr>
          <p:cNvPr id="5" name="Footer Placeholder 4">
            <a:extLst>
              <a:ext uri="{FF2B5EF4-FFF2-40B4-BE49-F238E27FC236}">
                <a16:creationId xmlns:a16="http://schemas.microsoft.com/office/drawing/2014/main" id="{382D42D8-2CD3-5A43-99D3-A9AB439EADA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3E8C57-2C6C-9E47-90AD-84EC53A1B2C3}"/>
              </a:ext>
            </a:extLst>
          </p:cNvPr>
          <p:cNvSpPr>
            <a:spLocks noGrp="1"/>
          </p:cNvSpPr>
          <p:nvPr>
            <p:ph type="sldNum" sz="quarter" idx="12"/>
          </p:nvPr>
        </p:nvSpPr>
        <p:spPr/>
        <p:txBody>
          <a:bodyPr/>
          <a:lstStyle/>
          <a:p>
            <a:fld id="{7F78B346-4144-FF46-A8B8-17C1442AE4C9}" type="slidenum">
              <a:rPr lang="en-US" smtClean="0"/>
              <a:t>‹#›</a:t>
            </a:fld>
            <a:endParaRPr lang="en-US"/>
          </a:p>
        </p:txBody>
      </p:sp>
    </p:spTree>
    <p:extLst>
      <p:ext uri="{BB962C8B-B14F-4D97-AF65-F5344CB8AC3E}">
        <p14:creationId xmlns:p14="http://schemas.microsoft.com/office/powerpoint/2010/main" val="2335733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5E3B6C8-6118-1540-A8A0-53BD3F1C91F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B5F199C-7C21-F74C-BA9F-FB9212E865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8DF1731-7776-D048-A927-99B84AE98A3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B92EB4-1492-D946-9553-A3BC8E2309E4}" type="datetimeFigureOut">
              <a:rPr lang="en-US" smtClean="0"/>
              <a:t>5/3/22</a:t>
            </a:fld>
            <a:endParaRPr lang="en-US"/>
          </a:p>
        </p:txBody>
      </p:sp>
      <p:sp>
        <p:nvSpPr>
          <p:cNvPr id="5" name="Footer Placeholder 4">
            <a:extLst>
              <a:ext uri="{FF2B5EF4-FFF2-40B4-BE49-F238E27FC236}">
                <a16:creationId xmlns:a16="http://schemas.microsoft.com/office/drawing/2014/main" id="{9BF1C9AC-2543-EA46-9FF0-6E5F88EBAE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84AC5D0-B9E1-1646-B051-199AD57A130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78B346-4144-FF46-A8B8-17C1442AE4C9}" type="slidenum">
              <a:rPr lang="en-US" smtClean="0"/>
              <a:t>‹#›</a:t>
            </a:fld>
            <a:endParaRPr lang="en-US"/>
          </a:p>
        </p:txBody>
      </p:sp>
    </p:spTree>
    <p:extLst>
      <p:ext uri="{BB962C8B-B14F-4D97-AF65-F5344CB8AC3E}">
        <p14:creationId xmlns:p14="http://schemas.microsoft.com/office/powerpoint/2010/main" val="34477912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4.xml"/><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3.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14.jpe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15.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25.jpeg"/><Relationship Id="rId7" Type="http://schemas.openxmlformats.org/officeDocument/2006/relationships/diagramColors" Target="../diagrams/colors10.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3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4" name="Rectangle 72">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0FDB75-9BF3-0C4C-A754-592CFEBEA382}"/>
              </a:ext>
            </a:extLst>
          </p:cNvPr>
          <p:cNvSpPr>
            <a:spLocks noGrp="1"/>
          </p:cNvSpPr>
          <p:nvPr>
            <p:ph type="ctrTitle"/>
          </p:nvPr>
        </p:nvSpPr>
        <p:spPr>
          <a:xfrm>
            <a:off x="890338" y="640080"/>
            <a:ext cx="3734014" cy="3566160"/>
          </a:xfrm>
        </p:spPr>
        <p:txBody>
          <a:bodyPr anchor="b">
            <a:normAutofit/>
          </a:bodyPr>
          <a:lstStyle/>
          <a:p>
            <a:pPr algn="l"/>
            <a:r>
              <a:rPr lang="en-US" sz="5000"/>
              <a:t>Interoception</a:t>
            </a:r>
          </a:p>
        </p:txBody>
      </p:sp>
      <p:sp>
        <p:nvSpPr>
          <p:cNvPr id="3" name="Subtitle 2">
            <a:extLst>
              <a:ext uri="{FF2B5EF4-FFF2-40B4-BE49-F238E27FC236}">
                <a16:creationId xmlns:a16="http://schemas.microsoft.com/office/drawing/2014/main" id="{9FF305BD-5600-9745-90ED-4FB6EC3EC291}"/>
              </a:ext>
            </a:extLst>
          </p:cNvPr>
          <p:cNvSpPr>
            <a:spLocks noGrp="1"/>
          </p:cNvSpPr>
          <p:nvPr>
            <p:ph type="subTitle" idx="1"/>
          </p:nvPr>
        </p:nvSpPr>
        <p:spPr>
          <a:xfrm>
            <a:off x="890339" y="4636008"/>
            <a:ext cx="3734014" cy="1572768"/>
          </a:xfrm>
        </p:spPr>
        <p:txBody>
          <a:bodyPr>
            <a:normAutofit/>
          </a:bodyPr>
          <a:lstStyle/>
          <a:p>
            <a:pPr algn="l"/>
            <a:r>
              <a:rPr lang="en-US" dirty="0" err="1"/>
              <a:t>Loulette</a:t>
            </a:r>
            <a:r>
              <a:rPr lang="en-US" dirty="0"/>
              <a:t> </a:t>
            </a:r>
            <a:r>
              <a:rPr lang="en-US" dirty="0" err="1"/>
              <a:t>Schieke</a:t>
            </a:r>
            <a:endParaRPr lang="en-US"/>
          </a:p>
          <a:p>
            <a:pPr algn="l"/>
            <a:r>
              <a:rPr lang="en-US" dirty="0"/>
              <a:t>Occupational Therapist</a:t>
            </a:r>
            <a:endParaRPr lang="en-US"/>
          </a:p>
        </p:txBody>
      </p:sp>
      <p:sp>
        <p:nvSpPr>
          <p:cNvPr id="2055"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What Is Interoception? | Kelly Mahler">
            <a:extLst>
              <a:ext uri="{FF2B5EF4-FFF2-40B4-BE49-F238E27FC236}">
                <a16:creationId xmlns:a16="http://schemas.microsoft.com/office/drawing/2014/main" id="{FBE5D8DA-E0A1-A749-9333-E8B2CE6B9B1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 b="2497"/>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3818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500"/>
                                  </p:stCondLst>
                                  <p:iterate>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7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5FC0E9-0E4D-B748-987C-E45C733F4225}"/>
              </a:ext>
            </a:extLst>
          </p:cNvPr>
          <p:cNvSpPr>
            <a:spLocks noGrp="1"/>
          </p:cNvSpPr>
          <p:nvPr>
            <p:ph type="title"/>
          </p:nvPr>
        </p:nvSpPr>
        <p:spPr>
          <a:xfrm>
            <a:off x="635000" y="640823"/>
            <a:ext cx="3418659" cy="5583148"/>
          </a:xfrm>
        </p:spPr>
        <p:txBody>
          <a:bodyPr anchor="ctr">
            <a:normAutofit/>
          </a:bodyPr>
          <a:lstStyle/>
          <a:p>
            <a:r>
              <a:rPr lang="en-US" sz="4200"/>
              <a:t>What is interoception?</a:t>
            </a:r>
          </a:p>
        </p:txBody>
      </p:sp>
      <p:sp>
        <p:nvSpPr>
          <p:cNvPr id="25"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717CD687-71FA-4A16-9A50-EF5C0AF801BB}"/>
              </a:ext>
            </a:extLst>
          </p:cNvPr>
          <p:cNvGraphicFramePr>
            <a:graphicFrameLocks noGrp="1"/>
          </p:cNvGraphicFramePr>
          <p:nvPr>
            <p:ph idx="1"/>
            <p:extLst>
              <p:ext uri="{D42A27DB-BD31-4B8C-83A1-F6EECF244321}">
                <p14:modId xmlns:p14="http://schemas.microsoft.com/office/powerpoint/2010/main" val="4266544936"/>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983430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2212DD-43EB-EF42-9BA5-1A116DE91E02}"/>
              </a:ext>
            </a:extLst>
          </p:cNvPr>
          <p:cNvSpPr>
            <a:spLocks noGrp="1"/>
          </p:cNvSpPr>
          <p:nvPr>
            <p:ph type="title"/>
          </p:nvPr>
        </p:nvSpPr>
        <p:spPr/>
        <p:txBody>
          <a:bodyPr/>
          <a:lstStyle/>
          <a:p>
            <a:r>
              <a:rPr lang="en-US" dirty="0"/>
              <a:t>Our 8 senses</a:t>
            </a:r>
          </a:p>
        </p:txBody>
      </p:sp>
      <p:sp>
        <p:nvSpPr>
          <p:cNvPr id="4" name="Content Placeholder 3">
            <a:extLst>
              <a:ext uri="{FF2B5EF4-FFF2-40B4-BE49-F238E27FC236}">
                <a16:creationId xmlns:a16="http://schemas.microsoft.com/office/drawing/2014/main" id="{F349ED10-B25D-0947-A47A-72A74AF633F3}"/>
              </a:ext>
            </a:extLst>
          </p:cNvPr>
          <p:cNvSpPr>
            <a:spLocks noGrp="1"/>
          </p:cNvSpPr>
          <p:nvPr>
            <p:ph sz="half" idx="2"/>
          </p:nvPr>
        </p:nvSpPr>
        <p:spPr/>
        <p:txBody>
          <a:bodyPr/>
          <a:lstStyle/>
          <a:p>
            <a:pPr marL="0" indent="0" algn="ctr">
              <a:buNone/>
            </a:pPr>
            <a:r>
              <a:rPr lang="en-US" dirty="0"/>
              <a:t>Inside senses</a:t>
            </a:r>
          </a:p>
          <a:p>
            <a:pPr marL="0" indent="0" algn="ctr">
              <a:buNone/>
            </a:pPr>
            <a:r>
              <a:rPr lang="en-US" sz="2000" dirty="0"/>
              <a:t>Proprioception</a:t>
            </a:r>
          </a:p>
          <a:p>
            <a:pPr marL="0" indent="0">
              <a:buNone/>
            </a:pPr>
            <a:endParaRPr lang="en-US" sz="2000" dirty="0"/>
          </a:p>
          <a:p>
            <a:pPr marL="0" indent="0">
              <a:buNone/>
            </a:pPr>
            <a:endParaRPr lang="en-US" sz="2000" dirty="0"/>
          </a:p>
          <a:p>
            <a:pPr marL="0" indent="0">
              <a:buNone/>
            </a:pPr>
            <a:endParaRPr lang="en-US" sz="2000" dirty="0"/>
          </a:p>
          <a:p>
            <a:pPr marL="0" indent="0" algn="ctr">
              <a:buNone/>
            </a:pPr>
            <a:r>
              <a:rPr lang="en-US" sz="2000" dirty="0"/>
              <a:t>Vestibular.       </a:t>
            </a:r>
          </a:p>
          <a:p>
            <a:pPr marL="0" indent="0">
              <a:buNone/>
            </a:pPr>
            <a:endParaRPr lang="en-US" sz="2000" dirty="0"/>
          </a:p>
          <a:p>
            <a:pPr marL="0" indent="0">
              <a:buNone/>
            </a:pPr>
            <a:endParaRPr lang="en-US" sz="2000" dirty="0"/>
          </a:p>
          <a:p>
            <a:pPr marL="0" indent="0" algn="ctr">
              <a:buNone/>
            </a:pPr>
            <a:r>
              <a:rPr lang="en-US" sz="2000" dirty="0" err="1"/>
              <a:t>Interoception</a:t>
            </a:r>
            <a:endParaRPr lang="en-US" sz="2000" dirty="0"/>
          </a:p>
        </p:txBody>
      </p:sp>
      <p:sp>
        <p:nvSpPr>
          <p:cNvPr id="7" name="Content Placeholder 6">
            <a:extLst>
              <a:ext uri="{FF2B5EF4-FFF2-40B4-BE49-F238E27FC236}">
                <a16:creationId xmlns:a16="http://schemas.microsoft.com/office/drawing/2014/main" id="{7C367011-702B-F34C-82F0-4400FEF30E4D}"/>
              </a:ext>
            </a:extLst>
          </p:cNvPr>
          <p:cNvSpPr>
            <a:spLocks noGrp="1"/>
          </p:cNvSpPr>
          <p:nvPr>
            <p:ph sz="half" idx="1"/>
          </p:nvPr>
        </p:nvSpPr>
        <p:spPr/>
        <p:txBody>
          <a:bodyPr/>
          <a:lstStyle/>
          <a:p>
            <a:pPr marL="0" indent="0" algn="ctr">
              <a:buNone/>
            </a:pPr>
            <a:r>
              <a:rPr lang="en-US" dirty="0"/>
              <a:t>Outside senses</a:t>
            </a:r>
          </a:p>
        </p:txBody>
      </p:sp>
      <p:pic>
        <p:nvPicPr>
          <p:cNvPr id="1026" name="Picture 2" descr="The Five (and More) Senses | Live Science">
            <a:extLst>
              <a:ext uri="{FF2B5EF4-FFF2-40B4-BE49-F238E27FC236}">
                <a16:creationId xmlns:a16="http://schemas.microsoft.com/office/drawing/2014/main" id="{32A04BB1-1348-4C4A-9406-2BEF2E84EC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4934" y="2723648"/>
            <a:ext cx="34925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ENSORY MINIS - PROPRIOCEPTION - YouTube">
            <a:extLst>
              <a:ext uri="{FF2B5EF4-FFF2-40B4-BE49-F238E27FC236}">
                <a16:creationId xmlns:a16="http://schemas.microsoft.com/office/drawing/2014/main" id="{525FFD5B-378E-BB4D-BC2D-47103DE784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1732" y="2723648"/>
            <a:ext cx="1762534" cy="992894"/>
          </a:xfrm>
          <a:prstGeom prst="rect">
            <a:avLst/>
          </a:prstGeom>
          <a:noFill/>
          <a:extLst>
            <a:ext uri="{909E8E84-426E-40DD-AFC4-6F175D3DCCD1}">
              <a14:hiddenFill xmlns:a14="http://schemas.microsoft.com/office/drawing/2010/main">
                <a:solidFill>
                  <a:srgbClr val="FFFFFF"/>
                </a:solidFill>
              </a14:hiddenFill>
            </a:ext>
          </a:extLst>
        </p:spPr>
      </p:pic>
      <p:pic>
        <p:nvPicPr>
          <p:cNvPr id="1050" name="Picture 26" descr="Vestibular System | Vestibular system, Medical school stuff, Anatomy">
            <a:extLst>
              <a:ext uri="{FF2B5EF4-FFF2-40B4-BE49-F238E27FC236}">
                <a16:creationId xmlns:a16="http://schemas.microsoft.com/office/drawing/2014/main" id="{68CB1382-502B-5E45-BA66-D5581D1BBF1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28421" y="4287083"/>
            <a:ext cx="869157" cy="841120"/>
          </a:xfrm>
          <a:prstGeom prst="rect">
            <a:avLst/>
          </a:prstGeom>
          <a:noFill/>
          <a:extLst>
            <a:ext uri="{909E8E84-426E-40DD-AFC4-6F175D3DCCD1}">
              <a14:hiddenFill xmlns:a14="http://schemas.microsoft.com/office/drawing/2010/main">
                <a:solidFill>
                  <a:srgbClr val="FFFFFF"/>
                </a:solidFill>
              </a14:hiddenFill>
            </a:ext>
          </a:extLst>
        </p:spPr>
      </p:pic>
      <p:pic>
        <p:nvPicPr>
          <p:cNvPr id="1052" name="Picture 28" descr="Interoception - Wikipedia">
            <a:extLst>
              <a:ext uri="{FF2B5EF4-FFF2-40B4-BE49-F238E27FC236}">
                <a16:creationId xmlns:a16="http://schemas.microsoft.com/office/drawing/2014/main" id="{F287FB61-F543-2147-BECD-BBD9F8D995E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77262" y="5613906"/>
            <a:ext cx="1667004" cy="1087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97755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96515ED1-F59B-A348-827A-DF0DD9BC7D76}"/>
              </a:ext>
            </a:extLst>
          </p:cNvPr>
          <p:cNvSpPr>
            <a:spLocks noGrp="1"/>
          </p:cNvSpPr>
          <p:nvPr>
            <p:ph type="title"/>
          </p:nvPr>
        </p:nvSpPr>
        <p:spPr>
          <a:xfrm>
            <a:off x="838200" y="365125"/>
            <a:ext cx="10515600" cy="1325563"/>
          </a:xfrm>
        </p:spPr>
        <p:txBody>
          <a:bodyPr>
            <a:normAutofit/>
          </a:bodyPr>
          <a:lstStyle/>
          <a:p>
            <a:r>
              <a:rPr lang="en-US" sz="5400"/>
              <a:t>Interoception…</a:t>
            </a:r>
          </a:p>
        </p:txBody>
      </p:sp>
      <p:sp>
        <p:nvSpPr>
          <p:cNvPr id="13"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ontent Placeholder 5">
            <a:extLst>
              <a:ext uri="{FF2B5EF4-FFF2-40B4-BE49-F238E27FC236}">
                <a16:creationId xmlns:a16="http://schemas.microsoft.com/office/drawing/2014/main" id="{3439E9E2-E4F1-194C-BE60-D6BAE5A292B8}"/>
              </a:ext>
            </a:extLst>
          </p:cNvPr>
          <p:cNvSpPr>
            <a:spLocks noGrp="1"/>
          </p:cNvSpPr>
          <p:nvPr>
            <p:ph idx="1"/>
          </p:nvPr>
        </p:nvSpPr>
        <p:spPr>
          <a:xfrm>
            <a:off x="838200" y="1929384"/>
            <a:ext cx="10515600" cy="4251960"/>
          </a:xfrm>
        </p:spPr>
        <p:txBody>
          <a:bodyPr>
            <a:normAutofit/>
          </a:bodyPr>
          <a:lstStyle/>
          <a:p>
            <a:r>
              <a:rPr lang="en-US" sz="2200"/>
              <a:t>Experience body sensations such as growling stomach, dry mouth, tense muscles, racing heart</a:t>
            </a:r>
          </a:p>
          <a:p>
            <a:r>
              <a:rPr lang="en-US" sz="2200" b="1"/>
              <a:t>Awareness</a:t>
            </a:r>
            <a:r>
              <a:rPr lang="en-US" sz="2200"/>
              <a:t> off these sensations enables us to experience essential emotions such as hunger, fullness, thirst, pain, body temperature, need for bathroom, sexual arousal, relaxation, anxiety, sadness, frustration and safety</a:t>
            </a:r>
          </a:p>
          <a:p>
            <a:r>
              <a:rPr lang="en-US" sz="2200" b="1"/>
              <a:t>Manage</a:t>
            </a:r>
            <a:r>
              <a:rPr lang="en-US" sz="2200"/>
              <a:t> the way we feel – prompting us to take action based on the body signals we notice. </a:t>
            </a:r>
          </a:p>
        </p:txBody>
      </p:sp>
    </p:spTree>
    <p:extLst>
      <p:ext uri="{BB962C8B-B14F-4D97-AF65-F5344CB8AC3E}">
        <p14:creationId xmlns:p14="http://schemas.microsoft.com/office/powerpoint/2010/main" val="31770191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8C5FD7-E266-FB42-92C2-D407215B0A99}"/>
              </a:ext>
            </a:extLst>
          </p:cNvPr>
          <p:cNvSpPr>
            <a:spLocks noGrp="1"/>
          </p:cNvSpPr>
          <p:nvPr>
            <p:ph type="title"/>
          </p:nvPr>
        </p:nvSpPr>
        <p:spPr/>
        <p:txBody>
          <a:bodyPr/>
          <a:lstStyle/>
          <a:p>
            <a:r>
              <a:rPr lang="en-US" dirty="0" err="1"/>
              <a:t>Interoception</a:t>
            </a:r>
            <a:r>
              <a:rPr lang="en-US" dirty="0"/>
              <a:t> allows us to experience many important feelings:</a:t>
            </a:r>
          </a:p>
        </p:txBody>
      </p:sp>
      <p:sp>
        <p:nvSpPr>
          <p:cNvPr id="4" name="Content Placeholder 3">
            <a:extLst>
              <a:ext uri="{FF2B5EF4-FFF2-40B4-BE49-F238E27FC236}">
                <a16:creationId xmlns:a16="http://schemas.microsoft.com/office/drawing/2014/main" id="{5DB62DED-29F8-A44B-8B3C-59C73BCA4E42}"/>
              </a:ext>
            </a:extLst>
          </p:cNvPr>
          <p:cNvSpPr>
            <a:spLocks noGrp="1"/>
          </p:cNvSpPr>
          <p:nvPr>
            <p:ph sz="half" idx="1"/>
          </p:nvPr>
        </p:nvSpPr>
        <p:spPr/>
        <p:txBody>
          <a:bodyPr>
            <a:normAutofit lnSpcReduction="10000"/>
          </a:bodyPr>
          <a:lstStyle/>
          <a:p>
            <a:pPr marL="0" indent="0">
              <a:buNone/>
            </a:pPr>
            <a:r>
              <a:rPr lang="en-US" dirty="0"/>
              <a:t>Body states (basic functions or physical conditions of the body)</a:t>
            </a:r>
          </a:p>
          <a:p>
            <a:pPr>
              <a:buFont typeface="Wingdings" pitchFamily="2" charset="2"/>
              <a:buChar char="v"/>
            </a:pPr>
            <a:r>
              <a:rPr lang="en-US" dirty="0"/>
              <a:t>Hunger </a:t>
            </a:r>
          </a:p>
          <a:p>
            <a:pPr>
              <a:buFont typeface="Wingdings" pitchFamily="2" charset="2"/>
              <a:buChar char="v"/>
            </a:pPr>
            <a:r>
              <a:rPr lang="en-US" dirty="0"/>
              <a:t>Thirst</a:t>
            </a:r>
          </a:p>
          <a:p>
            <a:pPr>
              <a:buFont typeface="Wingdings" pitchFamily="2" charset="2"/>
              <a:buChar char="v"/>
            </a:pPr>
            <a:r>
              <a:rPr lang="en-US" dirty="0"/>
              <a:t>Pain</a:t>
            </a:r>
          </a:p>
          <a:p>
            <a:pPr>
              <a:buFont typeface="Wingdings" pitchFamily="2" charset="2"/>
              <a:buChar char="v"/>
            </a:pPr>
            <a:r>
              <a:rPr lang="en-US" dirty="0"/>
              <a:t>Sexual arousal</a:t>
            </a:r>
          </a:p>
          <a:p>
            <a:pPr>
              <a:buFont typeface="Wingdings" pitchFamily="2" charset="2"/>
              <a:buChar char="v"/>
            </a:pPr>
            <a:r>
              <a:rPr lang="en-US" dirty="0"/>
              <a:t>Headache</a:t>
            </a:r>
          </a:p>
          <a:p>
            <a:pPr>
              <a:buFont typeface="Wingdings" pitchFamily="2" charset="2"/>
              <a:buChar char="v"/>
            </a:pPr>
            <a:r>
              <a:rPr lang="en-US" dirty="0"/>
              <a:t>Temperature </a:t>
            </a:r>
          </a:p>
        </p:txBody>
      </p:sp>
      <p:sp>
        <p:nvSpPr>
          <p:cNvPr id="5" name="Content Placeholder 4">
            <a:extLst>
              <a:ext uri="{FF2B5EF4-FFF2-40B4-BE49-F238E27FC236}">
                <a16:creationId xmlns:a16="http://schemas.microsoft.com/office/drawing/2014/main" id="{C30C5736-CDD9-5E46-95C4-002B24D5235C}"/>
              </a:ext>
            </a:extLst>
          </p:cNvPr>
          <p:cNvSpPr>
            <a:spLocks noGrp="1"/>
          </p:cNvSpPr>
          <p:nvPr>
            <p:ph sz="half" idx="2"/>
          </p:nvPr>
        </p:nvSpPr>
        <p:spPr/>
        <p:txBody>
          <a:bodyPr>
            <a:normAutofit lnSpcReduction="10000"/>
          </a:bodyPr>
          <a:lstStyle/>
          <a:p>
            <a:pPr marL="0" indent="0">
              <a:buNone/>
            </a:pPr>
            <a:r>
              <a:rPr lang="en-US" dirty="0"/>
              <a:t>Emotion states (moods ore emotional conditions)</a:t>
            </a:r>
          </a:p>
          <a:p>
            <a:pPr>
              <a:buFont typeface="Wingdings" pitchFamily="2" charset="2"/>
              <a:buChar char="v"/>
            </a:pPr>
            <a:r>
              <a:rPr lang="en-US" dirty="0"/>
              <a:t>Anger</a:t>
            </a:r>
          </a:p>
          <a:p>
            <a:pPr>
              <a:buFont typeface="Wingdings" pitchFamily="2" charset="2"/>
              <a:buChar char="v"/>
            </a:pPr>
            <a:r>
              <a:rPr lang="en-US" dirty="0"/>
              <a:t>Embarrassment</a:t>
            </a:r>
          </a:p>
          <a:p>
            <a:pPr>
              <a:buFont typeface="Wingdings" pitchFamily="2" charset="2"/>
              <a:buChar char="v"/>
            </a:pPr>
            <a:r>
              <a:rPr lang="en-US" dirty="0"/>
              <a:t>Happiness</a:t>
            </a:r>
          </a:p>
          <a:p>
            <a:pPr>
              <a:buFont typeface="Wingdings" pitchFamily="2" charset="2"/>
              <a:buChar char="v"/>
            </a:pPr>
            <a:r>
              <a:rPr lang="en-US" dirty="0"/>
              <a:t>Anxiety</a:t>
            </a:r>
          </a:p>
          <a:p>
            <a:pPr>
              <a:buFont typeface="Wingdings" pitchFamily="2" charset="2"/>
              <a:buChar char="v"/>
            </a:pPr>
            <a:r>
              <a:rPr lang="en-US" dirty="0"/>
              <a:t>Excitement</a:t>
            </a:r>
          </a:p>
          <a:p>
            <a:pPr>
              <a:buFont typeface="Wingdings" pitchFamily="2" charset="2"/>
              <a:buChar char="v"/>
            </a:pPr>
            <a:r>
              <a:rPr lang="en-US" dirty="0"/>
              <a:t>Sadness</a:t>
            </a:r>
          </a:p>
          <a:p>
            <a:pPr>
              <a:buFont typeface="Wingdings" pitchFamily="2" charset="2"/>
              <a:buChar char="v"/>
            </a:pPr>
            <a:r>
              <a:rPr lang="en-US" dirty="0"/>
              <a:t>Fear</a:t>
            </a:r>
          </a:p>
        </p:txBody>
      </p:sp>
    </p:spTree>
    <p:extLst>
      <p:ext uri="{BB962C8B-B14F-4D97-AF65-F5344CB8AC3E}">
        <p14:creationId xmlns:p14="http://schemas.microsoft.com/office/powerpoint/2010/main" val="14756151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9" name="Rectangle 198">
            <a:extLst>
              <a:ext uri="{FF2B5EF4-FFF2-40B4-BE49-F238E27FC236}">
                <a16:creationId xmlns:a16="http://schemas.microsoft.com/office/drawing/2014/main" id="{69D47016-023F-44BD-981C-50E7A10A66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13E84D3-A50F-0746-92AF-4E82C616422A}"/>
              </a:ext>
            </a:extLst>
          </p:cNvPr>
          <p:cNvSpPr>
            <a:spLocks noGrp="1"/>
          </p:cNvSpPr>
          <p:nvPr>
            <p:ph type="title"/>
          </p:nvPr>
        </p:nvSpPr>
        <p:spPr>
          <a:xfrm>
            <a:off x="630936" y="457200"/>
            <a:ext cx="4343400" cy="1929384"/>
          </a:xfrm>
        </p:spPr>
        <p:txBody>
          <a:bodyPr vert="horz" lIns="91440" tIns="45720" rIns="91440" bIns="45720" rtlCol="0" anchor="ctr">
            <a:normAutofit/>
          </a:bodyPr>
          <a:lstStyle/>
          <a:p>
            <a:r>
              <a:rPr lang="en-US" kern="1200">
                <a:latin typeface="+mj-lt"/>
                <a:ea typeface="+mj-ea"/>
                <a:cs typeface="+mj-cs"/>
              </a:rPr>
              <a:t>Interoception and the Brain (Insula)</a:t>
            </a:r>
          </a:p>
        </p:txBody>
      </p:sp>
      <p:sp>
        <p:nvSpPr>
          <p:cNvPr id="201" name="sketchy line">
            <a:extLst>
              <a:ext uri="{FF2B5EF4-FFF2-40B4-BE49-F238E27FC236}">
                <a16:creationId xmlns:a16="http://schemas.microsoft.com/office/drawing/2014/main" id="{6D8B37B0-0682-433E-BC8D-498C04ABD9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471415" y="1412748"/>
            <a:ext cx="1554480" cy="18288"/>
          </a:xfrm>
          <a:custGeom>
            <a:avLst/>
            <a:gdLst>
              <a:gd name="connsiteX0" fmla="*/ 0 w 1554480"/>
              <a:gd name="connsiteY0" fmla="*/ 0 h 18288"/>
              <a:gd name="connsiteX1" fmla="*/ 549250 w 1554480"/>
              <a:gd name="connsiteY1" fmla="*/ 0 h 18288"/>
              <a:gd name="connsiteX2" fmla="*/ 1082954 w 1554480"/>
              <a:gd name="connsiteY2" fmla="*/ 0 h 18288"/>
              <a:gd name="connsiteX3" fmla="*/ 1554480 w 1554480"/>
              <a:gd name="connsiteY3" fmla="*/ 0 h 18288"/>
              <a:gd name="connsiteX4" fmla="*/ 1554480 w 1554480"/>
              <a:gd name="connsiteY4" fmla="*/ 18288 h 18288"/>
              <a:gd name="connsiteX5" fmla="*/ 1067410 w 1554480"/>
              <a:gd name="connsiteY5" fmla="*/ 18288 h 18288"/>
              <a:gd name="connsiteX6" fmla="*/ 549250 w 1554480"/>
              <a:gd name="connsiteY6" fmla="*/ 18288 h 18288"/>
              <a:gd name="connsiteX7" fmla="*/ 0 w 1554480"/>
              <a:gd name="connsiteY7" fmla="*/ 18288 h 18288"/>
              <a:gd name="connsiteX8" fmla="*/ 0 w 1554480"/>
              <a:gd name="connsiteY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a:extLst>
              <a:ext uri="{FF2B5EF4-FFF2-40B4-BE49-F238E27FC236}">
                <a16:creationId xmlns:a16="http://schemas.microsoft.com/office/drawing/2014/main" id="{FF1CDA32-3D45-BE49-A96B-14E6EDB72CE2}"/>
              </a:ext>
            </a:extLst>
          </p:cNvPr>
          <p:cNvSpPr>
            <a:spLocks noGrp="1"/>
          </p:cNvSpPr>
          <p:nvPr>
            <p:ph idx="1"/>
          </p:nvPr>
        </p:nvSpPr>
        <p:spPr>
          <a:xfrm>
            <a:off x="5541263" y="457200"/>
            <a:ext cx="6007608" cy="1929384"/>
          </a:xfrm>
        </p:spPr>
        <p:txBody>
          <a:bodyPr vert="horz" lIns="91440" tIns="45720" rIns="91440" bIns="45720" rtlCol="0" anchor="ctr">
            <a:normAutofit/>
          </a:bodyPr>
          <a:lstStyle/>
          <a:p>
            <a:pPr marL="0" indent="0">
              <a:buNone/>
            </a:pPr>
            <a:endParaRPr lang="en-US" sz="2200" kern="1200">
              <a:latin typeface="+mn-lt"/>
              <a:ea typeface="+mn-ea"/>
              <a:cs typeface="+mn-cs"/>
            </a:endParaRPr>
          </a:p>
        </p:txBody>
      </p:sp>
      <p:pic>
        <p:nvPicPr>
          <p:cNvPr id="4098" name="Picture 2" descr="Insula: Anatomy, function, connections, clinical points | Kenhub">
            <a:extLst>
              <a:ext uri="{FF2B5EF4-FFF2-40B4-BE49-F238E27FC236}">
                <a16:creationId xmlns:a16="http://schemas.microsoft.com/office/drawing/2014/main" id="{3CDE935E-2FCE-704B-9FC8-49AB0373E81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79291" y="2569464"/>
            <a:ext cx="4242218" cy="3678936"/>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Interoception and Theory of Mind | Judgment and Decision Making">
            <a:extLst>
              <a:ext uri="{FF2B5EF4-FFF2-40B4-BE49-F238E27FC236}">
                <a16:creationId xmlns:a16="http://schemas.microsoft.com/office/drawing/2014/main" id="{0C1D822B-CAA2-2443-B322-17E1EBF35E9D}"/>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308467" y="2569464"/>
            <a:ext cx="5360170" cy="3678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3102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96515ED1-F59B-A348-827A-DF0DD9BC7D76}"/>
              </a:ext>
            </a:extLst>
          </p:cNvPr>
          <p:cNvSpPr>
            <a:spLocks noGrp="1"/>
          </p:cNvSpPr>
          <p:nvPr>
            <p:ph type="title"/>
          </p:nvPr>
        </p:nvSpPr>
        <p:spPr>
          <a:xfrm>
            <a:off x="838200" y="365125"/>
            <a:ext cx="10515600" cy="1325563"/>
          </a:xfrm>
        </p:spPr>
        <p:txBody>
          <a:bodyPr>
            <a:normAutofit/>
          </a:bodyPr>
          <a:lstStyle/>
          <a:p>
            <a:r>
              <a:rPr lang="en-US" sz="5400" dirty="0" err="1"/>
              <a:t>Interoception</a:t>
            </a:r>
            <a:r>
              <a:rPr lang="en-US" sz="5400" dirty="0"/>
              <a:t> and the autistic brain</a:t>
            </a:r>
          </a:p>
        </p:txBody>
      </p:sp>
      <p:sp>
        <p:nvSpPr>
          <p:cNvPr id="13"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Content Placeholder 2">
            <a:extLst>
              <a:ext uri="{FF2B5EF4-FFF2-40B4-BE49-F238E27FC236}">
                <a16:creationId xmlns:a16="http://schemas.microsoft.com/office/drawing/2014/main" id="{ACDBDBAB-887A-1A4B-B3CD-35AC991B3661}"/>
              </a:ext>
            </a:extLst>
          </p:cNvPr>
          <p:cNvPicPr>
            <a:picLocks noGrp="1" noChangeAspect="1"/>
          </p:cNvPicPr>
          <p:nvPr>
            <p:ph idx="1"/>
          </p:nvPr>
        </p:nvPicPr>
        <p:blipFill>
          <a:blip r:embed="rId3"/>
          <a:stretch>
            <a:fillRect/>
          </a:stretch>
        </p:blipFill>
        <p:spPr>
          <a:xfrm>
            <a:off x="1690848" y="1928813"/>
            <a:ext cx="8810304" cy="4252912"/>
          </a:xfrm>
          <a:prstGeom prst="rect">
            <a:avLst/>
          </a:prstGeom>
        </p:spPr>
      </p:pic>
    </p:spTree>
    <p:extLst>
      <p:ext uri="{BB962C8B-B14F-4D97-AF65-F5344CB8AC3E}">
        <p14:creationId xmlns:p14="http://schemas.microsoft.com/office/powerpoint/2010/main" val="3815046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B61B8-C8FC-8040-BB7B-681BCE94043C}"/>
              </a:ext>
            </a:extLst>
          </p:cNvPr>
          <p:cNvSpPr>
            <a:spLocks noGrp="1"/>
          </p:cNvSpPr>
          <p:nvPr>
            <p:ph type="title"/>
          </p:nvPr>
        </p:nvSpPr>
        <p:spPr/>
        <p:txBody>
          <a:bodyPr anchor="b">
            <a:normAutofit/>
          </a:bodyPr>
          <a:lstStyle/>
          <a:p>
            <a:r>
              <a:rPr lang="en-US" sz="4100"/>
              <a:t>Vast influence of </a:t>
            </a:r>
            <a:r>
              <a:rPr lang="en-US" sz="4100" err="1"/>
              <a:t>Interoception</a:t>
            </a:r>
            <a:endParaRPr lang="en-US" sz="4100"/>
          </a:p>
        </p:txBody>
      </p:sp>
      <p:sp>
        <p:nvSpPr>
          <p:cNvPr id="5" name="Content Placeholder 4">
            <a:extLst>
              <a:ext uri="{FF2B5EF4-FFF2-40B4-BE49-F238E27FC236}">
                <a16:creationId xmlns:a16="http://schemas.microsoft.com/office/drawing/2014/main" id="{0E55A795-587D-EB46-8A4E-CF129AB288FE}"/>
              </a:ext>
            </a:extLst>
          </p:cNvPr>
          <p:cNvSpPr>
            <a:spLocks noGrp="1"/>
          </p:cNvSpPr>
          <p:nvPr>
            <p:ph sz="half" idx="1"/>
          </p:nvPr>
        </p:nvSpPr>
        <p:spPr/>
        <p:txBody>
          <a:bodyPr>
            <a:normAutofit fontScale="85000" lnSpcReduction="20000"/>
          </a:bodyPr>
          <a:lstStyle/>
          <a:p>
            <a:r>
              <a:rPr lang="en-US" dirty="0"/>
              <a:t>Activities of Daily living</a:t>
            </a:r>
          </a:p>
          <a:p>
            <a:r>
              <a:rPr lang="en-US" dirty="0"/>
              <a:t>Self-awareness</a:t>
            </a:r>
          </a:p>
          <a:p>
            <a:r>
              <a:rPr lang="en-US" dirty="0"/>
              <a:t>Self-agency</a:t>
            </a:r>
          </a:p>
          <a:p>
            <a:r>
              <a:rPr lang="en-US" dirty="0"/>
              <a:t>Language development</a:t>
            </a:r>
          </a:p>
          <a:p>
            <a:r>
              <a:rPr lang="en-US" dirty="0"/>
              <a:t>Reading facial expressions</a:t>
            </a:r>
          </a:p>
          <a:p>
            <a:r>
              <a:rPr lang="en-US" dirty="0"/>
              <a:t>Theory of mind</a:t>
            </a:r>
          </a:p>
          <a:p>
            <a:r>
              <a:rPr lang="en-US" dirty="0"/>
              <a:t>Body Ownership</a:t>
            </a:r>
          </a:p>
          <a:p>
            <a:r>
              <a:rPr lang="en-US" dirty="0"/>
              <a:t>Personal Space</a:t>
            </a:r>
          </a:p>
          <a:p>
            <a:r>
              <a:rPr lang="en-US" dirty="0"/>
              <a:t>Attunement</a:t>
            </a:r>
          </a:p>
          <a:p>
            <a:r>
              <a:rPr lang="en-US" dirty="0"/>
              <a:t>Attachment</a:t>
            </a:r>
          </a:p>
          <a:p>
            <a:r>
              <a:rPr lang="en-US" dirty="0"/>
              <a:t>Resilience</a:t>
            </a:r>
          </a:p>
          <a:p>
            <a:endParaRPr lang="en-US" dirty="0"/>
          </a:p>
          <a:p>
            <a:endParaRPr lang="en-US" dirty="0"/>
          </a:p>
        </p:txBody>
      </p:sp>
      <p:sp>
        <p:nvSpPr>
          <p:cNvPr id="6" name="Content Placeholder 5">
            <a:extLst>
              <a:ext uri="{FF2B5EF4-FFF2-40B4-BE49-F238E27FC236}">
                <a16:creationId xmlns:a16="http://schemas.microsoft.com/office/drawing/2014/main" id="{CD9C898B-2D8C-E845-9028-7962C6DABE04}"/>
              </a:ext>
            </a:extLst>
          </p:cNvPr>
          <p:cNvSpPr>
            <a:spLocks noGrp="1"/>
          </p:cNvSpPr>
          <p:nvPr>
            <p:ph sz="half" idx="2"/>
          </p:nvPr>
        </p:nvSpPr>
        <p:spPr/>
        <p:txBody>
          <a:bodyPr>
            <a:normAutofit fontScale="85000" lnSpcReduction="20000"/>
          </a:bodyPr>
          <a:lstStyle/>
          <a:p>
            <a:r>
              <a:rPr lang="en-US" dirty="0"/>
              <a:t>Social Intuition</a:t>
            </a:r>
          </a:p>
          <a:p>
            <a:r>
              <a:rPr lang="en-US" dirty="0"/>
              <a:t>Resilience</a:t>
            </a:r>
          </a:p>
          <a:p>
            <a:r>
              <a:rPr lang="en-US" dirty="0"/>
              <a:t>Emotional Regulation</a:t>
            </a:r>
          </a:p>
          <a:p>
            <a:r>
              <a:rPr lang="en-US" dirty="0"/>
              <a:t>Homeostasis</a:t>
            </a:r>
          </a:p>
          <a:p>
            <a:r>
              <a:rPr lang="en-US" dirty="0"/>
              <a:t>Peri personal space</a:t>
            </a:r>
          </a:p>
          <a:p>
            <a:r>
              <a:rPr lang="en-US" dirty="0"/>
              <a:t>Decision making</a:t>
            </a:r>
          </a:p>
          <a:p>
            <a:r>
              <a:rPr lang="en-US" dirty="0"/>
              <a:t>Intuition and gut feelings</a:t>
            </a:r>
          </a:p>
          <a:p>
            <a:r>
              <a:rPr lang="en-US" dirty="0"/>
              <a:t>Flexibility of thought</a:t>
            </a:r>
          </a:p>
          <a:p>
            <a:r>
              <a:rPr lang="en-US" dirty="0"/>
              <a:t>Time perception</a:t>
            </a:r>
          </a:p>
          <a:p>
            <a:r>
              <a:rPr lang="en-US" dirty="0"/>
              <a:t>Social and pleasant touch</a:t>
            </a:r>
          </a:p>
        </p:txBody>
      </p:sp>
      <p:pic>
        <p:nvPicPr>
          <p:cNvPr id="3076" name="Picture 4" descr="Printable Resources | Kelly Mahler">
            <a:extLst>
              <a:ext uri="{FF2B5EF4-FFF2-40B4-BE49-F238E27FC236}">
                <a16:creationId xmlns:a16="http://schemas.microsoft.com/office/drawing/2014/main" id="{5DD714B1-5B01-D840-90B8-C84321FADA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89533" y="365125"/>
            <a:ext cx="2590800" cy="3276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05121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C45D91-0FCF-6C48-AEBE-D84C3815B5CF}"/>
              </a:ext>
            </a:extLst>
          </p:cNvPr>
          <p:cNvSpPr>
            <a:spLocks noGrp="1"/>
          </p:cNvSpPr>
          <p:nvPr>
            <p:ph type="title"/>
          </p:nvPr>
        </p:nvSpPr>
        <p:spPr>
          <a:xfrm>
            <a:off x="640080" y="325369"/>
            <a:ext cx="4368602" cy="1956841"/>
          </a:xfrm>
        </p:spPr>
        <p:txBody>
          <a:bodyPr anchor="b">
            <a:normAutofit/>
          </a:bodyPr>
          <a:lstStyle/>
          <a:p>
            <a:r>
              <a:rPr lang="en-US" sz="4200"/>
              <a:t>Interoception and self-regulation</a:t>
            </a:r>
          </a:p>
        </p:txBody>
      </p:sp>
      <p:sp>
        <p:nvSpPr>
          <p:cNvPr id="137"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a:extLst>
              <a:ext uri="{FF2B5EF4-FFF2-40B4-BE49-F238E27FC236}">
                <a16:creationId xmlns:a16="http://schemas.microsoft.com/office/drawing/2014/main" id="{146EB66D-7439-3F4D-B7A6-C913E704897D}"/>
              </a:ext>
            </a:extLst>
          </p:cNvPr>
          <p:cNvSpPr>
            <a:spLocks noGrp="1"/>
          </p:cNvSpPr>
          <p:nvPr>
            <p:ph idx="1"/>
          </p:nvPr>
        </p:nvSpPr>
        <p:spPr>
          <a:xfrm>
            <a:off x="640080" y="2872899"/>
            <a:ext cx="4243589" cy="3320668"/>
          </a:xfrm>
        </p:spPr>
        <p:txBody>
          <a:bodyPr>
            <a:normAutofit/>
          </a:bodyPr>
          <a:lstStyle/>
          <a:p>
            <a:pPr marL="0" indent="0">
              <a:buNone/>
            </a:pPr>
            <a:endParaRPr lang="en-US" sz="2200"/>
          </a:p>
          <a:p>
            <a:pPr marL="0" indent="0">
              <a:buNone/>
            </a:pPr>
            <a:r>
              <a:rPr lang="en-US" sz="2200"/>
              <a:t>The ability to IDENTIFY and MANAGE the way you feel</a:t>
            </a:r>
          </a:p>
        </p:txBody>
      </p:sp>
      <p:pic>
        <p:nvPicPr>
          <p:cNvPr id="3" name="Picture 2">
            <a:extLst>
              <a:ext uri="{FF2B5EF4-FFF2-40B4-BE49-F238E27FC236}">
                <a16:creationId xmlns:a16="http://schemas.microsoft.com/office/drawing/2014/main" id="{AD55A5D1-E0D7-AE44-8CE3-2A2575541A91}"/>
              </a:ext>
            </a:extLst>
          </p:cNvPr>
          <p:cNvPicPr>
            <a:picLocks noChangeAspect="1"/>
          </p:cNvPicPr>
          <p:nvPr/>
        </p:nvPicPr>
        <p:blipFill>
          <a:blip r:embed="rId3"/>
          <a:stretch>
            <a:fillRect/>
          </a:stretch>
        </p:blipFill>
        <p:spPr>
          <a:xfrm>
            <a:off x="5648762" y="1134380"/>
            <a:ext cx="5925290" cy="4201210"/>
          </a:xfrm>
          <a:prstGeom prst="rect">
            <a:avLst/>
          </a:prstGeom>
        </p:spPr>
      </p:pic>
    </p:spTree>
    <p:extLst>
      <p:ext uri="{BB962C8B-B14F-4D97-AF65-F5344CB8AC3E}">
        <p14:creationId xmlns:p14="http://schemas.microsoft.com/office/powerpoint/2010/main" val="9456510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B5A27A-6873-A341-89FC-F735CAA77DB2}"/>
              </a:ext>
            </a:extLst>
          </p:cNvPr>
          <p:cNvSpPr>
            <a:spLocks noGrp="1"/>
          </p:cNvSpPr>
          <p:nvPr>
            <p:ph type="title"/>
          </p:nvPr>
        </p:nvSpPr>
        <p:spPr>
          <a:xfrm>
            <a:off x="890338" y="640080"/>
            <a:ext cx="3734014" cy="3566160"/>
          </a:xfrm>
        </p:spPr>
        <p:txBody>
          <a:bodyPr vert="horz" lIns="91440" tIns="45720" rIns="91440" bIns="45720" rtlCol="0" anchor="b">
            <a:normAutofit/>
          </a:bodyPr>
          <a:lstStyle/>
          <a:p>
            <a:r>
              <a:rPr lang="en-US" sz="5000"/>
              <a:t>Interoception as our body’s emotion gauge</a:t>
            </a:r>
          </a:p>
        </p:txBody>
      </p:sp>
      <p:sp>
        <p:nvSpPr>
          <p:cNvPr id="137"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2" name="Picture 2">
            <a:extLst>
              <a:ext uri="{FF2B5EF4-FFF2-40B4-BE49-F238E27FC236}">
                <a16:creationId xmlns:a16="http://schemas.microsoft.com/office/drawing/2014/main" id="{A177A12F-2404-FC48-8CC4-826D2811C22E}"/>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r="-1" b="572"/>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49352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6" name="Rectangle 75">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E9E5A2-52BD-3243-985A-681F0EA871D8}"/>
              </a:ext>
            </a:extLst>
          </p:cNvPr>
          <p:cNvSpPr>
            <a:spLocks noGrp="1"/>
          </p:cNvSpPr>
          <p:nvPr>
            <p:ph type="title"/>
          </p:nvPr>
        </p:nvSpPr>
        <p:spPr>
          <a:xfrm>
            <a:off x="5297762" y="329184"/>
            <a:ext cx="6251110" cy="1783080"/>
          </a:xfrm>
        </p:spPr>
        <p:txBody>
          <a:bodyPr anchor="b">
            <a:normAutofit/>
          </a:bodyPr>
          <a:lstStyle/>
          <a:p>
            <a:r>
              <a:rPr lang="en-US" sz="5000"/>
              <a:t>Self-regulation of AFFECTIVE EMOTIONS</a:t>
            </a:r>
          </a:p>
        </p:txBody>
      </p:sp>
      <p:pic>
        <p:nvPicPr>
          <p:cNvPr id="4098" name="Picture 2" descr="The Science of Emotion: Exploring the Basics of Emotional Psychology | UWA  Online">
            <a:extLst>
              <a:ext uri="{FF2B5EF4-FFF2-40B4-BE49-F238E27FC236}">
                <a16:creationId xmlns:a16="http://schemas.microsoft.com/office/drawing/2014/main" id="{FF626D34-045C-AB48-BD74-2A368DD322C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450" r="22941"/>
          <a:stretch/>
        </p:blipFill>
        <p:spPr bwMode="auto">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78"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2" name="Content Placeholder 4101">
            <a:extLst>
              <a:ext uri="{FF2B5EF4-FFF2-40B4-BE49-F238E27FC236}">
                <a16:creationId xmlns:a16="http://schemas.microsoft.com/office/drawing/2014/main" id="{3CE992BD-674C-4BB6-AC82-EE03C1B91933}"/>
              </a:ext>
            </a:extLst>
          </p:cNvPr>
          <p:cNvSpPr>
            <a:spLocks noGrp="1"/>
          </p:cNvSpPr>
          <p:nvPr>
            <p:ph idx="1"/>
          </p:nvPr>
        </p:nvSpPr>
        <p:spPr>
          <a:xfrm>
            <a:off x="5297762" y="2706624"/>
            <a:ext cx="6251110" cy="3483864"/>
          </a:xfrm>
        </p:spPr>
        <p:txBody>
          <a:bodyPr>
            <a:normAutofit/>
          </a:bodyPr>
          <a:lstStyle/>
          <a:p>
            <a:pPr marL="0" indent="0">
              <a:buNone/>
            </a:pPr>
            <a:r>
              <a:rPr lang="en-US" sz="2200"/>
              <a:t>Happiness</a:t>
            </a:r>
          </a:p>
          <a:p>
            <a:pPr marL="0" indent="0">
              <a:buNone/>
            </a:pPr>
            <a:r>
              <a:rPr lang="en-US" sz="2200"/>
              <a:t>Anxiety</a:t>
            </a:r>
          </a:p>
          <a:p>
            <a:pPr marL="0" indent="0">
              <a:buNone/>
            </a:pPr>
            <a:r>
              <a:rPr lang="en-US" sz="2200"/>
              <a:t>Frustration</a:t>
            </a:r>
          </a:p>
          <a:p>
            <a:pPr marL="0" indent="0">
              <a:buNone/>
            </a:pPr>
            <a:r>
              <a:rPr lang="en-US" sz="2200"/>
              <a:t>Boredom</a:t>
            </a:r>
          </a:p>
          <a:p>
            <a:pPr marL="0" indent="0">
              <a:buNone/>
            </a:pPr>
            <a:r>
              <a:rPr lang="en-US" sz="2200"/>
              <a:t>Shame</a:t>
            </a:r>
          </a:p>
          <a:p>
            <a:pPr marL="0" indent="0">
              <a:buNone/>
            </a:pPr>
            <a:r>
              <a:rPr lang="en-US" sz="2200"/>
              <a:t>Fear</a:t>
            </a:r>
          </a:p>
          <a:p>
            <a:pPr marL="0" indent="0">
              <a:buNone/>
            </a:pPr>
            <a:endParaRPr lang="en-US" sz="2200"/>
          </a:p>
        </p:txBody>
      </p:sp>
    </p:spTree>
    <p:extLst>
      <p:ext uri="{BB962C8B-B14F-4D97-AF65-F5344CB8AC3E}">
        <p14:creationId xmlns:p14="http://schemas.microsoft.com/office/powerpoint/2010/main" val="34051224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C9B815-AC1D-284E-9E41-E51803CF506F}"/>
              </a:ext>
            </a:extLst>
          </p:cNvPr>
          <p:cNvSpPr>
            <a:spLocks noGrp="1"/>
          </p:cNvSpPr>
          <p:nvPr>
            <p:ph type="title"/>
          </p:nvPr>
        </p:nvSpPr>
        <p:spPr/>
        <p:txBody>
          <a:bodyPr/>
          <a:lstStyle/>
          <a:p>
            <a:r>
              <a:rPr lang="en-US" dirty="0"/>
              <a:t>Self-regulation of Homeostatic emotions</a:t>
            </a:r>
          </a:p>
        </p:txBody>
      </p:sp>
      <p:sp>
        <p:nvSpPr>
          <p:cNvPr id="3" name="Content Placeholder 2">
            <a:extLst>
              <a:ext uri="{FF2B5EF4-FFF2-40B4-BE49-F238E27FC236}">
                <a16:creationId xmlns:a16="http://schemas.microsoft.com/office/drawing/2014/main" id="{0788B766-B44F-A64A-9DA7-16EC500FB144}"/>
              </a:ext>
            </a:extLst>
          </p:cNvPr>
          <p:cNvSpPr>
            <a:spLocks noGrp="1"/>
          </p:cNvSpPr>
          <p:nvPr>
            <p:ph sz="half" idx="1"/>
          </p:nvPr>
        </p:nvSpPr>
        <p:spPr/>
        <p:txBody>
          <a:bodyPr/>
          <a:lstStyle/>
          <a:p>
            <a:r>
              <a:rPr lang="en-US" dirty="0"/>
              <a:t>Hunger</a:t>
            </a:r>
          </a:p>
          <a:p>
            <a:r>
              <a:rPr lang="en-US" dirty="0"/>
              <a:t>Fullness</a:t>
            </a:r>
          </a:p>
          <a:p>
            <a:r>
              <a:rPr lang="en-US" dirty="0"/>
              <a:t>Thirst</a:t>
            </a:r>
          </a:p>
          <a:p>
            <a:r>
              <a:rPr lang="en-US" dirty="0"/>
              <a:t>Need for bathroom</a:t>
            </a:r>
          </a:p>
          <a:p>
            <a:r>
              <a:rPr lang="en-US" dirty="0"/>
              <a:t>Pain</a:t>
            </a:r>
          </a:p>
          <a:p>
            <a:r>
              <a:rPr lang="en-US" dirty="0"/>
              <a:t>Illness</a:t>
            </a:r>
          </a:p>
          <a:p>
            <a:r>
              <a:rPr lang="en-US" dirty="0"/>
              <a:t>Body temperature</a:t>
            </a:r>
          </a:p>
          <a:p>
            <a:endParaRPr lang="en-US" dirty="0"/>
          </a:p>
        </p:txBody>
      </p:sp>
      <p:sp>
        <p:nvSpPr>
          <p:cNvPr id="4" name="Content Placeholder 3">
            <a:extLst>
              <a:ext uri="{FF2B5EF4-FFF2-40B4-BE49-F238E27FC236}">
                <a16:creationId xmlns:a16="http://schemas.microsoft.com/office/drawing/2014/main" id="{8ED259F3-F134-0B4C-A70F-D229AF870375}"/>
              </a:ext>
            </a:extLst>
          </p:cNvPr>
          <p:cNvSpPr>
            <a:spLocks noGrp="1"/>
          </p:cNvSpPr>
          <p:nvPr>
            <p:ph sz="half" idx="2"/>
          </p:nvPr>
        </p:nvSpPr>
        <p:spPr/>
        <p:txBody>
          <a:bodyPr/>
          <a:lstStyle/>
          <a:p>
            <a:r>
              <a:rPr lang="en-US" dirty="0"/>
              <a:t>Sexual arousal</a:t>
            </a:r>
          </a:p>
          <a:p>
            <a:r>
              <a:rPr lang="en-US" dirty="0"/>
              <a:t>Sleepiness</a:t>
            </a:r>
          </a:p>
          <a:p>
            <a:r>
              <a:rPr lang="en-US" dirty="0"/>
              <a:t>Exertion</a:t>
            </a:r>
          </a:p>
          <a:p>
            <a:r>
              <a:rPr lang="en-US" dirty="0"/>
              <a:t>Fever</a:t>
            </a:r>
          </a:p>
          <a:p>
            <a:r>
              <a:rPr lang="en-US" dirty="0"/>
              <a:t>Physical attraction</a:t>
            </a:r>
          </a:p>
          <a:p>
            <a:r>
              <a:rPr lang="en-US" dirty="0"/>
              <a:t>Constipation</a:t>
            </a:r>
          </a:p>
          <a:p>
            <a:r>
              <a:rPr lang="en-US" dirty="0"/>
              <a:t>Sensory overwhelm</a:t>
            </a:r>
          </a:p>
        </p:txBody>
      </p:sp>
    </p:spTree>
    <p:extLst>
      <p:ext uri="{BB962C8B-B14F-4D97-AF65-F5344CB8AC3E}">
        <p14:creationId xmlns:p14="http://schemas.microsoft.com/office/powerpoint/2010/main" val="38573472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Slide background fill">
            <a:extLst>
              <a:ext uri="{FF2B5EF4-FFF2-40B4-BE49-F238E27FC236}">
                <a16:creationId xmlns:a16="http://schemas.microsoft.com/office/drawing/2014/main" id="{1D63C574-BFD2-41A1-A567-B0C3CC7FD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Color 2">
            <a:extLst>
              <a:ext uri="{FF2B5EF4-FFF2-40B4-BE49-F238E27FC236}">
                <a16:creationId xmlns:a16="http://schemas.microsoft.com/office/drawing/2014/main" id="{E2A46BAB-8C31-42B2-90E8-B26DD3E8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9" name="Group 18">
            <a:extLst>
              <a:ext uri="{FF2B5EF4-FFF2-40B4-BE49-F238E27FC236}">
                <a16:creationId xmlns:a16="http://schemas.microsoft.com/office/drawing/2014/main" id="{B3F7A3C7-0737-4E57-B30E-8EEFE638B40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4707053" cy="6858000"/>
            <a:chOff x="651279" y="598259"/>
            <a:chExt cx="10889442" cy="5680742"/>
          </a:xfrm>
        </p:grpSpPr>
        <p:sp>
          <p:nvSpPr>
            <p:cNvPr id="20" name="Color">
              <a:extLst>
                <a:ext uri="{FF2B5EF4-FFF2-40B4-BE49-F238E27FC236}">
                  <a16:creationId xmlns:a16="http://schemas.microsoft.com/office/drawing/2014/main" id="{3BE6D516-DFC6-4698-B3F1-5F591C1130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Color">
              <a:extLst>
                <a:ext uri="{FF2B5EF4-FFF2-40B4-BE49-F238E27FC236}">
                  <a16:creationId xmlns:a16="http://schemas.microsoft.com/office/drawing/2014/main" id="{C2580FB0-D146-458C-AF1B-8E8BBF6BBA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3" name="Group 22">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4" name="Freeform: Shape 23">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7" name="Freeform: Shape 26">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8" name="Freeform: Shape 27">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9" name="Freeform: Shape 28">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0" name="Freeform: Shape 29">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747846BC-C231-5A4C-8BDB-D8A67DCFD437}"/>
              </a:ext>
            </a:extLst>
          </p:cNvPr>
          <p:cNvSpPr>
            <a:spLocks noGrp="1"/>
          </p:cNvSpPr>
          <p:nvPr>
            <p:ph type="title"/>
          </p:nvPr>
        </p:nvSpPr>
        <p:spPr>
          <a:xfrm>
            <a:off x="786385" y="841248"/>
            <a:ext cx="3515244" cy="5340097"/>
          </a:xfrm>
        </p:spPr>
        <p:txBody>
          <a:bodyPr anchor="ctr">
            <a:normAutofit/>
          </a:bodyPr>
          <a:lstStyle/>
          <a:p>
            <a:br>
              <a:rPr lang="en-US" sz="4800" dirty="0">
                <a:solidFill>
                  <a:schemeClr val="bg1"/>
                </a:solidFill>
              </a:rPr>
            </a:br>
            <a:br>
              <a:rPr lang="en-US" sz="4800" dirty="0">
                <a:solidFill>
                  <a:schemeClr val="bg1"/>
                </a:solidFill>
              </a:rPr>
            </a:br>
            <a:r>
              <a:rPr lang="en-US" sz="4800" dirty="0">
                <a:solidFill>
                  <a:schemeClr val="bg1"/>
                </a:solidFill>
              </a:rPr>
              <a:t>Hunger regulation</a:t>
            </a:r>
            <a:br>
              <a:rPr lang="en-US" sz="4800" dirty="0">
                <a:solidFill>
                  <a:schemeClr val="bg1"/>
                </a:solidFill>
              </a:rPr>
            </a:br>
            <a:r>
              <a:rPr lang="en-US" sz="4800" dirty="0">
                <a:solidFill>
                  <a:schemeClr val="bg1"/>
                </a:solidFill>
              </a:rPr>
              <a:t> </a:t>
            </a:r>
            <a:br>
              <a:rPr lang="en-US" sz="4800" dirty="0">
                <a:solidFill>
                  <a:schemeClr val="bg1"/>
                </a:solidFill>
              </a:rPr>
            </a:br>
            <a:r>
              <a:rPr lang="en-US" sz="2000" dirty="0">
                <a:solidFill>
                  <a:schemeClr val="bg1"/>
                </a:solidFill>
              </a:rPr>
              <a:t>(This is interoceptive awareness)</a:t>
            </a:r>
            <a:endParaRPr lang="en-US" sz="4800" dirty="0">
              <a:solidFill>
                <a:schemeClr val="bg1"/>
              </a:solidFill>
            </a:endParaRPr>
          </a:p>
        </p:txBody>
      </p:sp>
      <p:sp>
        <p:nvSpPr>
          <p:cNvPr id="6" name="Down Arrow 5">
            <a:extLst>
              <a:ext uri="{FF2B5EF4-FFF2-40B4-BE49-F238E27FC236}">
                <a16:creationId xmlns:a16="http://schemas.microsoft.com/office/drawing/2014/main" id="{1A1608D6-836F-FD48-B8E4-491D89A83E5F}"/>
              </a:ext>
            </a:extLst>
          </p:cNvPr>
          <p:cNvSpPr/>
          <p:nvPr/>
        </p:nvSpPr>
        <p:spPr>
          <a:xfrm>
            <a:off x="7095067" y="1961879"/>
            <a:ext cx="338666" cy="45720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1" name="Content Placeholder 4">
            <a:extLst>
              <a:ext uri="{FF2B5EF4-FFF2-40B4-BE49-F238E27FC236}">
                <a16:creationId xmlns:a16="http://schemas.microsoft.com/office/drawing/2014/main" id="{A690969D-B726-46E5-922A-B351DA584603}"/>
              </a:ext>
            </a:extLst>
          </p:cNvPr>
          <p:cNvGraphicFramePr>
            <a:graphicFrameLocks noGrp="1"/>
          </p:cNvGraphicFramePr>
          <p:nvPr>
            <p:ph idx="1"/>
            <p:extLst>
              <p:ext uri="{D42A27DB-BD31-4B8C-83A1-F6EECF244321}">
                <p14:modId xmlns:p14="http://schemas.microsoft.com/office/powerpoint/2010/main" val="46629253"/>
              </p:ext>
            </p:extLst>
          </p:nvPr>
        </p:nvGraphicFramePr>
        <p:xfrm>
          <a:off x="4985886" y="231006"/>
          <a:ext cx="6367913" cy="6405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146" name="Picture 2" descr="8 tips for healthy eating - NHS">
            <a:extLst>
              <a:ext uri="{FF2B5EF4-FFF2-40B4-BE49-F238E27FC236}">
                <a16:creationId xmlns:a16="http://schemas.microsoft.com/office/drawing/2014/main" id="{74DF4245-3BA7-FC41-AC9A-DE9D54AFFD5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3697" y="393035"/>
            <a:ext cx="3492500" cy="233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36374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Slide background fill">
            <a:extLst>
              <a:ext uri="{FF2B5EF4-FFF2-40B4-BE49-F238E27FC236}">
                <a16:creationId xmlns:a16="http://schemas.microsoft.com/office/drawing/2014/main" id="{1D63C574-BFD2-41A1-A567-B0C3CC7FD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Color 2">
            <a:extLst>
              <a:ext uri="{FF2B5EF4-FFF2-40B4-BE49-F238E27FC236}">
                <a16:creationId xmlns:a16="http://schemas.microsoft.com/office/drawing/2014/main" id="{E2A46BAB-8C31-42B2-90E8-B26DD3E8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9" name="Group 18">
            <a:extLst>
              <a:ext uri="{FF2B5EF4-FFF2-40B4-BE49-F238E27FC236}">
                <a16:creationId xmlns:a16="http://schemas.microsoft.com/office/drawing/2014/main" id="{B3F7A3C7-0737-4E57-B30E-8EEFE638B40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4707053" cy="6858000"/>
            <a:chOff x="651279" y="598259"/>
            <a:chExt cx="10889442" cy="5680742"/>
          </a:xfrm>
        </p:grpSpPr>
        <p:sp>
          <p:nvSpPr>
            <p:cNvPr id="20" name="Color">
              <a:extLst>
                <a:ext uri="{FF2B5EF4-FFF2-40B4-BE49-F238E27FC236}">
                  <a16:creationId xmlns:a16="http://schemas.microsoft.com/office/drawing/2014/main" id="{3BE6D516-DFC6-4698-B3F1-5F591C1130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Color">
              <a:extLst>
                <a:ext uri="{FF2B5EF4-FFF2-40B4-BE49-F238E27FC236}">
                  <a16:creationId xmlns:a16="http://schemas.microsoft.com/office/drawing/2014/main" id="{C2580FB0-D146-458C-AF1B-8E8BBF6BBA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3" name="Group 22">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4" name="Freeform: Shape 23">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7" name="Freeform: Shape 26">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8" name="Freeform: Shape 27">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9" name="Freeform: Shape 28">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0" name="Freeform: Shape 29">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747846BC-C231-5A4C-8BDB-D8A67DCFD437}"/>
              </a:ext>
            </a:extLst>
          </p:cNvPr>
          <p:cNvSpPr>
            <a:spLocks noGrp="1"/>
          </p:cNvSpPr>
          <p:nvPr>
            <p:ph type="title"/>
          </p:nvPr>
        </p:nvSpPr>
        <p:spPr>
          <a:xfrm>
            <a:off x="786385" y="841248"/>
            <a:ext cx="3515244" cy="5340097"/>
          </a:xfrm>
        </p:spPr>
        <p:txBody>
          <a:bodyPr anchor="ctr">
            <a:normAutofit/>
          </a:bodyPr>
          <a:lstStyle/>
          <a:p>
            <a:br>
              <a:rPr lang="en-US" sz="4800" dirty="0">
                <a:solidFill>
                  <a:schemeClr val="bg1"/>
                </a:solidFill>
              </a:rPr>
            </a:br>
            <a:br>
              <a:rPr lang="en-US" sz="4800" dirty="0">
                <a:solidFill>
                  <a:schemeClr val="bg1"/>
                </a:solidFill>
              </a:rPr>
            </a:br>
            <a:r>
              <a:rPr lang="en-US" sz="4800" dirty="0">
                <a:solidFill>
                  <a:schemeClr val="bg1"/>
                </a:solidFill>
              </a:rPr>
              <a:t>Health regulation</a:t>
            </a:r>
            <a:br>
              <a:rPr lang="en-US" sz="4800" dirty="0">
                <a:solidFill>
                  <a:schemeClr val="bg1"/>
                </a:solidFill>
              </a:rPr>
            </a:br>
            <a:r>
              <a:rPr lang="en-US" sz="4800" dirty="0">
                <a:solidFill>
                  <a:schemeClr val="bg1"/>
                </a:solidFill>
              </a:rPr>
              <a:t> </a:t>
            </a:r>
            <a:br>
              <a:rPr lang="en-US" sz="4800" dirty="0">
                <a:solidFill>
                  <a:schemeClr val="bg1"/>
                </a:solidFill>
              </a:rPr>
            </a:br>
            <a:r>
              <a:rPr lang="en-US" sz="2000" dirty="0">
                <a:solidFill>
                  <a:schemeClr val="bg1"/>
                </a:solidFill>
              </a:rPr>
              <a:t>(This is interoceptive awareness)</a:t>
            </a:r>
            <a:endParaRPr lang="en-US" sz="4800" dirty="0">
              <a:solidFill>
                <a:schemeClr val="bg1"/>
              </a:solidFill>
            </a:endParaRPr>
          </a:p>
        </p:txBody>
      </p:sp>
      <p:sp>
        <p:nvSpPr>
          <p:cNvPr id="6" name="Down Arrow 5">
            <a:extLst>
              <a:ext uri="{FF2B5EF4-FFF2-40B4-BE49-F238E27FC236}">
                <a16:creationId xmlns:a16="http://schemas.microsoft.com/office/drawing/2014/main" id="{1A1608D6-836F-FD48-B8E4-491D89A83E5F}"/>
              </a:ext>
            </a:extLst>
          </p:cNvPr>
          <p:cNvSpPr/>
          <p:nvPr/>
        </p:nvSpPr>
        <p:spPr>
          <a:xfrm>
            <a:off x="7095067" y="1961879"/>
            <a:ext cx="338666" cy="45720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1" name="Content Placeholder 4">
            <a:extLst>
              <a:ext uri="{FF2B5EF4-FFF2-40B4-BE49-F238E27FC236}">
                <a16:creationId xmlns:a16="http://schemas.microsoft.com/office/drawing/2014/main" id="{A690969D-B726-46E5-922A-B351DA584603}"/>
              </a:ext>
            </a:extLst>
          </p:cNvPr>
          <p:cNvGraphicFramePr>
            <a:graphicFrameLocks noGrp="1"/>
          </p:cNvGraphicFramePr>
          <p:nvPr>
            <p:ph idx="1"/>
            <p:extLst>
              <p:ext uri="{D42A27DB-BD31-4B8C-83A1-F6EECF244321}">
                <p14:modId xmlns:p14="http://schemas.microsoft.com/office/powerpoint/2010/main" val="4249612004"/>
              </p:ext>
            </p:extLst>
          </p:nvPr>
        </p:nvGraphicFramePr>
        <p:xfrm>
          <a:off x="4985886" y="231006"/>
          <a:ext cx="6367913" cy="6405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126" name="Picture 6" descr="Health insurance in Germany: a guide for expats | Expatica">
            <a:extLst>
              <a:ext uri="{FF2B5EF4-FFF2-40B4-BE49-F238E27FC236}">
                <a16:creationId xmlns:a16="http://schemas.microsoft.com/office/drawing/2014/main" id="{0B325AED-EB3B-3E43-BC2A-EAC084E2AD7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44367" y="671883"/>
            <a:ext cx="3810000" cy="214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53486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Slide background fill">
            <a:extLst>
              <a:ext uri="{FF2B5EF4-FFF2-40B4-BE49-F238E27FC236}">
                <a16:creationId xmlns:a16="http://schemas.microsoft.com/office/drawing/2014/main" id="{1D63C574-BFD2-41A1-A567-B0C3CC7FD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Color 2">
            <a:extLst>
              <a:ext uri="{FF2B5EF4-FFF2-40B4-BE49-F238E27FC236}">
                <a16:creationId xmlns:a16="http://schemas.microsoft.com/office/drawing/2014/main" id="{E2A46BAB-8C31-42B2-90E8-B26DD3E8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9" name="Group 18">
            <a:extLst>
              <a:ext uri="{FF2B5EF4-FFF2-40B4-BE49-F238E27FC236}">
                <a16:creationId xmlns:a16="http://schemas.microsoft.com/office/drawing/2014/main" id="{B3F7A3C7-0737-4E57-B30E-8EEFE638B40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4707053" cy="6858000"/>
            <a:chOff x="651279" y="598259"/>
            <a:chExt cx="10889442" cy="5680742"/>
          </a:xfrm>
        </p:grpSpPr>
        <p:sp>
          <p:nvSpPr>
            <p:cNvPr id="20" name="Color">
              <a:extLst>
                <a:ext uri="{FF2B5EF4-FFF2-40B4-BE49-F238E27FC236}">
                  <a16:creationId xmlns:a16="http://schemas.microsoft.com/office/drawing/2014/main" id="{3BE6D516-DFC6-4698-B3F1-5F591C1130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Color">
              <a:extLst>
                <a:ext uri="{FF2B5EF4-FFF2-40B4-BE49-F238E27FC236}">
                  <a16:creationId xmlns:a16="http://schemas.microsoft.com/office/drawing/2014/main" id="{C2580FB0-D146-458C-AF1B-8E8BBF6BBA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3" name="Group 22">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4" name="Freeform: Shape 23">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7" name="Freeform: Shape 26">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8" name="Freeform: Shape 27">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9" name="Freeform: Shape 28">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0" name="Freeform: Shape 29">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747846BC-C231-5A4C-8BDB-D8A67DCFD437}"/>
              </a:ext>
            </a:extLst>
          </p:cNvPr>
          <p:cNvSpPr>
            <a:spLocks noGrp="1"/>
          </p:cNvSpPr>
          <p:nvPr>
            <p:ph type="title"/>
          </p:nvPr>
        </p:nvSpPr>
        <p:spPr>
          <a:xfrm>
            <a:off x="786385" y="841248"/>
            <a:ext cx="3515244" cy="5340097"/>
          </a:xfrm>
        </p:spPr>
        <p:txBody>
          <a:bodyPr anchor="ctr">
            <a:normAutofit/>
          </a:bodyPr>
          <a:lstStyle/>
          <a:p>
            <a:br>
              <a:rPr lang="en-US" sz="4800" dirty="0">
                <a:solidFill>
                  <a:schemeClr val="bg1"/>
                </a:solidFill>
              </a:rPr>
            </a:br>
            <a:br>
              <a:rPr lang="en-US" sz="4800" dirty="0">
                <a:solidFill>
                  <a:schemeClr val="bg1"/>
                </a:solidFill>
              </a:rPr>
            </a:br>
            <a:r>
              <a:rPr lang="en-US" sz="4800" dirty="0">
                <a:solidFill>
                  <a:schemeClr val="bg1"/>
                </a:solidFill>
              </a:rPr>
              <a:t>Anxiety Regulation </a:t>
            </a:r>
            <a:br>
              <a:rPr lang="en-US" sz="4800" dirty="0">
                <a:solidFill>
                  <a:schemeClr val="bg1"/>
                </a:solidFill>
              </a:rPr>
            </a:br>
            <a:r>
              <a:rPr lang="en-US" sz="4800" dirty="0">
                <a:solidFill>
                  <a:schemeClr val="bg1"/>
                </a:solidFill>
              </a:rPr>
              <a:t> </a:t>
            </a:r>
            <a:br>
              <a:rPr lang="en-US" sz="4800" dirty="0">
                <a:solidFill>
                  <a:schemeClr val="bg1"/>
                </a:solidFill>
              </a:rPr>
            </a:br>
            <a:r>
              <a:rPr lang="en-US" sz="2000" dirty="0">
                <a:solidFill>
                  <a:schemeClr val="bg1"/>
                </a:solidFill>
              </a:rPr>
              <a:t>(This is interoceptive awareness)</a:t>
            </a:r>
            <a:endParaRPr lang="en-US" sz="4800" dirty="0">
              <a:solidFill>
                <a:schemeClr val="bg1"/>
              </a:solidFill>
            </a:endParaRPr>
          </a:p>
        </p:txBody>
      </p:sp>
      <p:sp>
        <p:nvSpPr>
          <p:cNvPr id="6" name="Down Arrow 5">
            <a:extLst>
              <a:ext uri="{FF2B5EF4-FFF2-40B4-BE49-F238E27FC236}">
                <a16:creationId xmlns:a16="http://schemas.microsoft.com/office/drawing/2014/main" id="{1A1608D6-836F-FD48-B8E4-491D89A83E5F}"/>
              </a:ext>
            </a:extLst>
          </p:cNvPr>
          <p:cNvSpPr/>
          <p:nvPr/>
        </p:nvSpPr>
        <p:spPr>
          <a:xfrm>
            <a:off x="7095067" y="1961879"/>
            <a:ext cx="338666" cy="45720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1" name="Content Placeholder 4">
            <a:extLst>
              <a:ext uri="{FF2B5EF4-FFF2-40B4-BE49-F238E27FC236}">
                <a16:creationId xmlns:a16="http://schemas.microsoft.com/office/drawing/2014/main" id="{A690969D-B726-46E5-922A-B351DA584603}"/>
              </a:ext>
            </a:extLst>
          </p:cNvPr>
          <p:cNvGraphicFramePr>
            <a:graphicFrameLocks noGrp="1"/>
          </p:cNvGraphicFramePr>
          <p:nvPr>
            <p:ph idx="1"/>
            <p:extLst>
              <p:ext uri="{D42A27DB-BD31-4B8C-83A1-F6EECF244321}">
                <p14:modId xmlns:p14="http://schemas.microsoft.com/office/powerpoint/2010/main" val="1406311349"/>
              </p:ext>
            </p:extLst>
          </p:nvPr>
        </p:nvGraphicFramePr>
        <p:xfrm>
          <a:off x="4985886" y="231006"/>
          <a:ext cx="6367913" cy="6405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descr="How to use CBD for anxiety | Leafly">
            <a:extLst>
              <a:ext uri="{FF2B5EF4-FFF2-40B4-BE49-F238E27FC236}">
                <a16:creationId xmlns:a16="http://schemas.microsoft.com/office/drawing/2014/main" id="{E60A868C-A225-024C-A785-5EC2C659592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5967" y="589147"/>
            <a:ext cx="3606800" cy="226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5225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15F54-BC0E-154C-B0CB-3762C8D579DE}"/>
              </a:ext>
            </a:extLst>
          </p:cNvPr>
          <p:cNvSpPr>
            <a:spLocks noGrp="1"/>
          </p:cNvSpPr>
          <p:nvPr>
            <p:ph type="title"/>
          </p:nvPr>
        </p:nvSpPr>
        <p:spPr/>
        <p:txBody>
          <a:bodyPr/>
          <a:lstStyle/>
          <a:p>
            <a:r>
              <a:rPr lang="en-US" dirty="0"/>
              <a:t>IA and Self Regulation</a:t>
            </a:r>
          </a:p>
        </p:txBody>
      </p:sp>
      <p:sp>
        <p:nvSpPr>
          <p:cNvPr id="3" name="Content Placeholder 2">
            <a:extLst>
              <a:ext uri="{FF2B5EF4-FFF2-40B4-BE49-F238E27FC236}">
                <a16:creationId xmlns:a16="http://schemas.microsoft.com/office/drawing/2014/main" id="{BE1A622E-651B-EB4B-9F05-521309FE0DA2}"/>
              </a:ext>
            </a:extLst>
          </p:cNvPr>
          <p:cNvSpPr>
            <a:spLocks noGrp="1"/>
          </p:cNvSpPr>
          <p:nvPr>
            <p:ph idx="1"/>
          </p:nvPr>
        </p:nvSpPr>
        <p:spPr/>
        <p:txBody>
          <a:bodyPr/>
          <a:lstStyle/>
          <a:p>
            <a:endParaRPr lang="en-US" dirty="0"/>
          </a:p>
        </p:txBody>
      </p:sp>
      <p:sp>
        <p:nvSpPr>
          <p:cNvPr id="4" name="Oval 3">
            <a:extLst>
              <a:ext uri="{FF2B5EF4-FFF2-40B4-BE49-F238E27FC236}">
                <a16:creationId xmlns:a16="http://schemas.microsoft.com/office/drawing/2014/main" id="{D4177BAD-33C3-BB4C-B71A-3CE64501DB04}"/>
              </a:ext>
            </a:extLst>
          </p:cNvPr>
          <p:cNvSpPr/>
          <p:nvPr/>
        </p:nvSpPr>
        <p:spPr>
          <a:xfrm>
            <a:off x="2216258" y="3022169"/>
            <a:ext cx="2355742" cy="2371241"/>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dirty="0">
                <a:solidFill>
                  <a:srgbClr val="7030A0"/>
                </a:solidFill>
              </a:rPr>
              <a:t>Body</a:t>
            </a:r>
          </a:p>
          <a:p>
            <a:pPr algn="ctr"/>
            <a:endParaRPr lang="en-US" sz="2400" dirty="0">
              <a:solidFill>
                <a:sysClr val="windowText" lastClr="000000"/>
              </a:solidFill>
            </a:endParaRPr>
          </a:p>
          <a:p>
            <a:pPr algn="ctr"/>
            <a:r>
              <a:rPr lang="en-US" sz="2400" dirty="0">
                <a:solidFill>
                  <a:schemeClr val="accent1">
                    <a:lumMod val="75000"/>
                  </a:schemeClr>
                </a:solidFill>
              </a:rPr>
              <a:t>Emotion</a:t>
            </a:r>
          </a:p>
          <a:p>
            <a:pPr algn="ctr"/>
            <a:endParaRPr lang="en-US" sz="2400" dirty="0">
              <a:solidFill>
                <a:sysClr val="windowText" lastClr="000000"/>
              </a:solidFill>
            </a:endParaRPr>
          </a:p>
          <a:p>
            <a:pPr algn="ctr"/>
            <a:r>
              <a:rPr lang="en-US" sz="2400" dirty="0">
                <a:solidFill>
                  <a:srgbClr val="00B050"/>
                </a:solidFill>
              </a:rPr>
              <a:t>Action</a:t>
            </a:r>
          </a:p>
        </p:txBody>
      </p:sp>
      <p:sp>
        <p:nvSpPr>
          <p:cNvPr id="5" name="Oval 4">
            <a:extLst>
              <a:ext uri="{FF2B5EF4-FFF2-40B4-BE49-F238E27FC236}">
                <a16:creationId xmlns:a16="http://schemas.microsoft.com/office/drawing/2014/main" id="{0EEBC370-8672-4E40-B612-82930508507B}"/>
              </a:ext>
            </a:extLst>
          </p:cNvPr>
          <p:cNvSpPr/>
          <p:nvPr/>
        </p:nvSpPr>
        <p:spPr>
          <a:xfrm>
            <a:off x="6558368" y="3022169"/>
            <a:ext cx="2123268" cy="2216257"/>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srgbClr val="7030A0"/>
                </a:solidFill>
              </a:rPr>
              <a:t>Dry mouth and throat</a:t>
            </a:r>
          </a:p>
          <a:p>
            <a:pPr algn="ctr"/>
            <a:endParaRPr lang="en-US" dirty="0">
              <a:solidFill>
                <a:sysClr val="windowText" lastClr="000000"/>
              </a:solidFill>
            </a:endParaRPr>
          </a:p>
          <a:p>
            <a:pPr algn="ctr"/>
            <a:r>
              <a:rPr lang="en-US" dirty="0">
                <a:solidFill>
                  <a:schemeClr val="accent1">
                    <a:lumMod val="75000"/>
                  </a:schemeClr>
                </a:solidFill>
              </a:rPr>
              <a:t>Thirsty</a:t>
            </a:r>
          </a:p>
          <a:p>
            <a:pPr algn="ctr"/>
            <a:endParaRPr lang="en-US" dirty="0">
              <a:solidFill>
                <a:sysClr val="windowText" lastClr="000000"/>
              </a:solidFill>
            </a:endParaRPr>
          </a:p>
          <a:p>
            <a:pPr algn="ctr"/>
            <a:r>
              <a:rPr lang="en-US" dirty="0">
                <a:solidFill>
                  <a:srgbClr val="00B050"/>
                </a:solidFill>
              </a:rPr>
              <a:t>Drink</a:t>
            </a:r>
          </a:p>
        </p:txBody>
      </p:sp>
      <p:sp>
        <p:nvSpPr>
          <p:cNvPr id="6" name="Right Arrow 5">
            <a:extLst>
              <a:ext uri="{FF2B5EF4-FFF2-40B4-BE49-F238E27FC236}">
                <a16:creationId xmlns:a16="http://schemas.microsoft.com/office/drawing/2014/main" id="{25CA98C4-32CF-8E40-A930-B0D909C6B49A}"/>
              </a:ext>
            </a:extLst>
          </p:cNvPr>
          <p:cNvSpPr/>
          <p:nvPr/>
        </p:nvSpPr>
        <p:spPr>
          <a:xfrm>
            <a:off x="5144429" y="3339885"/>
            <a:ext cx="978408" cy="371959"/>
          </a:xfrm>
          <a:prstGeom prst="rightArrow">
            <a:avLst/>
          </a:prstGeom>
          <a:ln>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8" name="Right Arrow 7">
            <a:extLst>
              <a:ext uri="{FF2B5EF4-FFF2-40B4-BE49-F238E27FC236}">
                <a16:creationId xmlns:a16="http://schemas.microsoft.com/office/drawing/2014/main" id="{823CB11A-F192-B349-B69E-5D703C358946}"/>
              </a:ext>
            </a:extLst>
          </p:cNvPr>
          <p:cNvSpPr/>
          <p:nvPr/>
        </p:nvSpPr>
        <p:spPr>
          <a:xfrm>
            <a:off x="5144429" y="3959453"/>
            <a:ext cx="978408" cy="371959"/>
          </a:xfrm>
          <a:prstGeom prst="rightArrow">
            <a:avLst/>
          </a:prstGeom>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9" name="Right Arrow 8">
            <a:extLst>
              <a:ext uri="{FF2B5EF4-FFF2-40B4-BE49-F238E27FC236}">
                <a16:creationId xmlns:a16="http://schemas.microsoft.com/office/drawing/2014/main" id="{965D87F6-40DB-0143-842B-C6DD323F63A0}"/>
              </a:ext>
            </a:extLst>
          </p:cNvPr>
          <p:cNvSpPr/>
          <p:nvPr/>
        </p:nvSpPr>
        <p:spPr>
          <a:xfrm>
            <a:off x="5144429" y="4623673"/>
            <a:ext cx="978408" cy="371960"/>
          </a:xfrm>
          <a:prstGeom prst="righ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1835885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15F54-BC0E-154C-B0CB-3762C8D579DE}"/>
              </a:ext>
            </a:extLst>
          </p:cNvPr>
          <p:cNvSpPr>
            <a:spLocks noGrp="1"/>
          </p:cNvSpPr>
          <p:nvPr>
            <p:ph type="title"/>
          </p:nvPr>
        </p:nvSpPr>
        <p:spPr/>
        <p:txBody>
          <a:bodyPr/>
          <a:lstStyle/>
          <a:p>
            <a:r>
              <a:rPr lang="en-US" dirty="0"/>
              <a:t>IA and Self Regulation</a:t>
            </a:r>
          </a:p>
        </p:txBody>
      </p:sp>
      <p:sp>
        <p:nvSpPr>
          <p:cNvPr id="3" name="Content Placeholder 2">
            <a:extLst>
              <a:ext uri="{FF2B5EF4-FFF2-40B4-BE49-F238E27FC236}">
                <a16:creationId xmlns:a16="http://schemas.microsoft.com/office/drawing/2014/main" id="{BE1A622E-651B-EB4B-9F05-521309FE0DA2}"/>
              </a:ext>
            </a:extLst>
          </p:cNvPr>
          <p:cNvSpPr>
            <a:spLocks noGrp="1"/>
          </p:cNvSpPr>
          <p:nvPr>
            <p:ph idx="1"/>
          </p:nvPr>
        </p:nvSpPr>
        <p:spPr/>
        <p:txBody>
          <a:bodyPr/>
          <a:lstStyle/>
          <a:p>
            <a:pPr marL="0" indent="0">
              <a:buNone/>
            </a:pPr>
            <a:r>
              <a:rPr lang="en-US" dirty="0"/>
              <a:t>Body – Emotion - connection</a:t>
            </a:r>
          </a:p>
        </p:txBody>
      </p:sp>
      <p:sp>
        <p:nvSpPr>
          <p:cNvPr id="4" name="Oval 3">
            <a:extLst>
              <a:ext uri="{FF2B5EF4-FFF2-40B4-BE49-F238E27FC236}">
                <a16:creationId xmlns:a16="http://schemas.microsoft.com/office/drawing/2014/main" id="{D4177BAD-33C3-BB4C-B71A-3CE64501DB04}"/>
              </a:ext>
            </a:extLst>
          </p:cNvPr>
          <p:cNvSpPr/>
          <p:nvPr/>
        </p:nvSpPr>
        <p:spPr>
          <a:xfrm>
            <a:off x="994691" y="3003415"/>
            <a:ext cx="2355742" cy="2371241"/>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dirty="0">
                <a:solidFill>
                  <a:srgbClr val="7030A0"/>
                </a:solidFill>
              </a:rPr>
              <a:t>Body</a:t>
            </a:r>
          </a:p>
          <a:p>
            <a:pPr algn="ctr"/>
            <a:endParaRPr lang="en-US" sz="2400" dirty="0">
              <a:solidFill>
                <a:sysClr val="windowText" lastClr="000000"/>
              </a:solidFill>
            </a:endParaRPr>
          </a:p>
          <a:p>
            <a:pPr algn="ctr"/>
            <a:r>
              <a:rPr lang="en-US" sz="2400" dirty="0">
                <a:solidFill>
                  <a:schemeClr val="accent1">
                    <a:lumMod val="75000"/>
                  </a:schemeClr>
                </a:solidFill>
              </a:rPr>
              <a:t>Emotion</a:t>
            </a:r>
          </a:p>
          <a:p>
            <a:pPr algn="ctr"/>
            <a:endParaRPr lang="en-US" sz="2400" dirty="0">
              <a:solidFill>
                <a:sysClr val="windowText" lastClr="000000"/>
              </a:solidFill>
            </a:endParaRPr>
          </a:p>
          <a:p>
            <a:pPr algn="ctr"/>
            <a:r>
              <a:rPr lang="en-US" sz="2400" dirty="0">
                <a:solidFill>
                  <a:srgbClr val="00B050"/>
                </a:solidFill>
              </a:rPr>
              <a:t>Action</a:t>
            </a:r>
          </a:p>
        </p:txBody>
      </p:sp>
      <p:sp>
        <p:nvSpPr>
          <p:cNvPr id="5" name="Oval 4">
            <a:extLst>
              <a:ext uri="{FF2B5EF4-FFF2-40B4-BE49-F238E27FC236}">
                <a16:creationId xmlns:a16="http://schemas.microsoft.com/office/drawing/2014/main" id="{0EEBC370-8672-4E40-B612-82930508507B}"/>
              </a:ext>
            </a:extLst>
          </p:cNvPr>
          <p:cNvSpPr/>
          <p:nvPr/>
        </p:nvSpPr>
        <p:spPr>
          <a:xfrm>
            <a:off x="5051935" y="3003416"/>
            <a:ext cx="2300181" cy="2293748"/>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1400" dirty="0">
                <a:solidFill>
                  <a:srgbClr val="7030A0"/>
                </a:solidFill>
              </a:rPr>
              <a:t>Fast hands, shaky muscles, fast voice</a:t>
            </a:r>
          </a:p>
          <a:p>
            <a:pPr algn="ctr"/>
            <a:endParaRPr lang="en-US" dirty="0">
              <a:solidFill>
                <a:sysClr val="windowText" lastClr="000000"/>
              </a:solidFill>
            </a:endParaRPr>
          </a:p>
          <a:p>
            <a:pPr algn="ctr"/>
            <a:r>
              <a:rPr lang="en-US" dirty="0">
                <a:solidFill>
                  <a:schemeClr val="accent1">
                    <a:lumMod val="75000"/>
                  </a:schemeClr>
                </a:solidFill>
              </a:rPr>
              <a:t>Nervous</a:t>
            </a:r>
          </a:p>
          <a:p>
            <a:pPr algn="ctr"/>
            <a:endParaRPr lang="en-US" dirty="0">
              <a:solidFill>
                <a:sysClr val="windowText" lastClr="000000"/>
              </a:solidFill>
            </a:endParaRPr>
          </a:p>
          <a:p>
            <a:pPr algn="ctr"/>
            <a:r>
              <a:rPr lang="en-US" sz="1600" dirty="0">
                <a:solidFill>
                  <a:srgbClr val="00B050"/>
                </a:solidFill>
              </a:rPr>
              <a:t>Vest, walk, talk it out, slow swing</a:t>
            </a:r>
          </a:p>
        </p:txBody>
      </p:sp>
      <p:sp>
        <p:nvSpPr>
          <p:cNvPr id="6" name="Right Arrow 5">
            <a:extLst>
              <a:ext uri="{FF2B5EF4-FFF2-40B4-BE49-F238E27FC236}">
                <a16:creationId xmlns:a16="http://schemas.microsoft.com/office/drawing/2014/main" id="{25CA98C4-32CF-8E40-A930-B0D909C6B49A}"/>
              </a:ext>
            </a:extLst>
          </p:cNvPr>
          <p:cNvSpPr/>
          <p:nvPr/>
        </p:nvSpPr>
        <p:spPr>
          <a:xfrm>
            <a:off x="3711980" y="3354041"/>
            <a:ext cx="978408" cy="371959"/>
          </a:xfrm>
          <a:prstGeom prst="rightArrow">
            <a:avLst/>
          </a:prstGeom>
          <a:ln>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8" name="Right Arrow 7">
            <a:extLst>
              <a:ext uri="{FF2B5EF4-FFF2-40B4-BE49-F238E27FC236}">
                <a16:creationId xmlns:a16="http://schemas.microsoft.com/office/drawing/2014/main" id="{823CB11A-F192-B349-B69E-5D703C358946}"/>
              </a:ext>
            </a:extLst>
          </p:cNvPr>
          <p:cNvSpPr/>
          <p:nvPr/>
        </p:nvSpPr>
        <p:spPr>
          <a:xfrm>
            <a:off x="3699752" y="4047105"/>
            <a:ext cx="978408" cy="371959"/>
          </a:xfrm>
          <a:prstGeom prst="rightArrow">
            <a:avLst/>
          </a:prstGeom>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9" name="Right Arrow 8">
            <a:extLst>
              <a:ext uri="{FF2B5EF4-FFF2-40B4-BE49-F238E27FC236}">
                <a16:creationId xmlns:a16="http://schemas.microsoft.com/office/drawing/2014/main" id="{965D87F6-40DB-0143-842B-C6DD323F63A0}"/>
              </a:ext>
            </a:extLst>
          </p:cNvPr>
          <p:cNvSpPr/>
          <p:nvPr/>
        </p:nvSpPr>
        <p:spPr>
          <a:xfrm>
            <a:off x="3697240" y="4721765"/>
            <a:ext cx="978408" cy="371960"/>
          </a:xfrm>
          <a:prstGeom prst="righ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10" name="Oval 9">
            <a:extLst>
              <a:ext uri="{FF2B5EF4-FFF2-40B4-BE49-F238E27FC236}">
                <a16:creationId xmlns:a16="http://schemas.microsoft.com/office/drawing/2014/main" id="{9EDC92A4-5B34-B042-B255-C803889224DE}"/>
              </a:ext>
            </a:extLst>
          </p:cNvPr>
          <p:cNvSpPr/>
          <p:nvPr/>
        </p:nvSpPr>
        <p:spPr>
          <a:xfrm>
            <a:off x="9541176" y="3003415"/>
            <a:ext cx="2159431" cy="2274803"/>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1400" dirty="0">
                <a:solidFill>
                  <a:srgbClr val="7030A0"/>
                </a:solidFill>
              </a:rPr>
              <a:t>Tight muscles, stuck brain, shut of voice</a:t>
            </a:r>
          </a:p>
          <a:p>
            <a:pPr algn="ctr"/>
            <a:endParaRPr lang="en-US" sz="1400" dirty="0">
              <a:solidFill>
                <a:sysClr val="windowText" lastClr="000000"/>
              </a:solidFill>
            </a:endParaRPr>
          </a:p>
          <a:p>
            <a:pPr algn="ctr"/>
            <a:r>
              <a:rPr lang="en-US" dirty="0">
                <a:solidFill>
                  <a:schemeClr val="accent1">
                    <a:lumMod val="75000"/>
                  </a:schemeClr>
                </a:solidFill>
              </a:rPr>
              <a:t>Frustrated</a:t>
            </a:r>
          </a:p>
          <a:p>
            <a:pPr algn="ctr"/>
            <a:endParaRPr lang="en-US" dirty="0">
              <a:solidFill>
                <a:sysClr val="windowText" lastClr="000000"/>
              </a:solidFill>
            </a:endParaRPr>
          </a:p>
          <a:p>
            <a:pPr algn="ctr"/>
            <a:r>
              <a:rPr lang="en-US" sz="1600" dirty="0">
                <a:solidFill>
                  <a:srgbClr val="00B050"/>
                </a:solidFill>
              </a:rPr>
              <a:t>Quiet break, ask help, pace, walk no talk</a:t>
            </a:r>
          </a:p>
        </p:txBody>
      </p:sp>
      <p:sp>
        <p:nvSpPr>
          <p:cNvPr id="11" name="Right Arrow 10">
            <a:extLst>
              <a:ext uri="{FF2B5EF4-FFF2-40B4-BE49-F238E27FC236}">
                <a16:creationId xmlns:a16="http://schemas.microsoft.com/office/drawing/2014/main" id="{38FA176B-6DA7-DA43-A622-4B10F2C19AEE}"/>
              </a:ext>
            </a:extLst>
          </p:cNvPr>
          <p:cNvSpPr/>
          <p:nvPr/>
        </p:nvSpPr>
        <p:spPr>
          <a:xfrm>
            <a:off x="7902804" y="3379441"/>
            <a:ext cx="978408" cy="371959"/>
          </a:xfrm>
          <a:prstGeom prst="rightArrow">
            <a:avLst/>
          </a:prstGeom>
          <a:ln>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12" name="Right Arrow 11">
            <a:extLst>
              <a:ext uri="{FF2B5EF4-FFF2-40B4-BE49-F238E27FC236}">
                <a16:creationId xmlns:a16="http://schemas.microsoft.com/office/drawing/2014/main" id="{6B2B83AB-E90E-BC45-8313-1462911B6A4C}"/>
              </a:ext>
            </a:extLst>
          </p:cNvPr>
          <p:cNvSpPr/>
          <p:nvPr/>
        </p:nvSpPr>
        <p:spPr>
          <a:xfrm>
            <a:off x="7957442" y="3984111"/>
            <a:ext cx="978408" cy="371959"/>
          </a:xfrm>
          <a:prstGeom prst="rightArrow">
            <a:avLst/>
          </a:prstGeom>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13" name="Right Arrow 12">
            <a:extLst>
              <a:ext uri="{FF2B5EF4-FFF2-40B4-BE49-F238E27FC236}">
                <a16:creationId xmlns:a16="http://schemas.microsoft.com/office/drawing/2014/main" id="{2B70D721-80E4-2244-B043-57858197F2F6}"/>
              </a:ext>
            </a:extLst>
          </p:cNvPr>
          <p:cNvSpPr/>
          <p:nvPr/>
        </p:nvSpPr>
        <p:spPr>
          <a:xfrm>
            <a:off x="7957442" y="4606250"/>
            <a:ext cx="978408" cy="371960"/>
          </a:xfrm>
          <a:prstGeom prst="righ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15537527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8ACAD6-4C90-2340-8E22-5352E035A18F}"/>
              </a:ext>
            </a:extLst>
          </p:cNvPr>
          <p:cNvSpPr>
            <a:spLocks noGrp="1"/>
          </p:cNvSpPr>
          <p:nvPr>
            <p:ph type="title"/>
          </p:nvPr>
        </p:nvSpPr>
        <p:spPr/>
        <p:txBody>
          <a:bodyPr/>
          <a:lstStyle/>
          <a:p>
            <a:r>
              <a:rPr lang="en-US" dirty="0"/>
              <a:t>Using it with The Zones</a:t>
            </a:r>
          </a:p>
        </p:txBody>
      </p:sp>
      <p:sp>
        <p:nvSpPr>
          <p:cNvPr id="4" name="Content Placeholder 3">
            <a:extLst>
              <a:ext uri="{FF2B5EF4-FFF2-40B4-BE49-F238E27FC236}">
                <a16:creationId xmlns:a16="http://schemas.microsoft.com/office/drawing/2014/main" id="{CCA64835-D002-AA4D-AB29-2AB655AC4991}"/>
              </a:ext>
            </a:extLst>
          </p:cNvPr>
          <p:cNvSpPr>
            <a:spLocks noGrp="1"/>
          </p:cNvSpPr>
          <p:nvPr>
            <p:ph idx="1"/>
          </p:nvPr>
        </p:nvSpPr>
        <p:spPr/>
        <p:txBody>
          <a:bodyPr>
            <a:normAutofit lnSpcReduction="10000"/>
          </a:bodyPr>
          <a:lstStyle/>
          <a:p>
            <a:endParaRPr lang="en-US" dirty="0"/>
          </a:p>
          <a:p>
            <a:endParaRPr lang="en-US" dirty="0"/>
          </a:p>
          <a:p>
            <a:endParaRPr lang="en-US" dirty="0"/>
          </a:p>
          <a:p>
            <a:pPr marL="0" indent="0">
              <a:buNone/>
            </a:pPr>
            <a:endParaRPr lang="en-US" dirty="0"/>
          </a:p>
          <a:p>
            <a:endParaRPr lang="en-US" dirty="0"/>
          </a:p>
          <a:p>
            <a:endParaRPr lang="en-US" dirty="0"/>
          </a:p>
          <a:p>
            <a:endParaRPr lang="en-US" dirty="0"/>
          </a:p>
          <a:p>
            <a:pPr marL="0" indent="0">
              <a:buNone/>
            </a:pPr>
            <a:r>
              <a:rPr lang="en-US" dirty="0"/>
              <a:t>                      NOTICE                  &amp;                CONNECT</a:t>
            </a:r>
          </a:p>
          <a:p>
            <a:pPr marL="0" indent="0">
              <a:buNone/>
            </a:pPr>
            <a:r>
              <a:rPr lang="en-US" dirty="0"/>
              <a:t>                      Body signals                            Body signals to emotion</a:t>
            </a:r>
          </a:p>
        </p:txBody>
      </p:sp>
      <p:pic>
        <p:nvPicPr>
          <p:cNvPr id="6" name="Picture 2" descr="Zones of Regulation">
            <a:extLst>
              <a:ext uri="{FF2B5EF4-FFF2-40B4-BE49-F238E27FC236}">
                <a16:creationId xmlns:a16="http://schemas.microsoft.com/office/drawing/2014/main" id="{387ECEF5-B7F3-1549-9C60-029D98206D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8533" y="1690687"/>
            <a:ext cx="5832210" cy="3032749"/>
          </a:xfrm>
          <a:prstGeom prst="rect">
            <a:avLst/>
          </a:prstGeom>
          <a:noFill/>
          <a:extLst>
            <a:ext uri="{909E8E84-426E-40DD-AFC4-6F175D3DCCD1}">
              <a14:hiddenFill xmlns:a14="http://schemas.microsoft.com/office/drawing/2010/main">
                <a:solidFill>
                  <a:srgbClr val="FFFFFF"/>
                </a:solidFill>
              </a14:hiddenFill>
            </a:ext>
          </a:extLst>
        </p:spPr>
      </p:pic>
      <p:sp>
        <p:nvSpPr>
          <p:cNvPr id="5" name="Up Arrow 4">
            <a:extLst>
              <a:ext uri="{FF2B5EF4-FFF2-40B4-BE49-F238E27FC236}">
                <a16:creationId xmlns:a16="http://schemas.microsoft.com/office/drawing/2014/main" id="{05A941DF-22BE-EC43-B48C-DC7D1580339A}"/>
              </a:ext>
            </a:extLst>
          </p:cNvPr>
          <p:cNvSpPr/>
          <p:nvPr/>
        </p:nvSpPr>
        <p:spPr>
          <a:xfrm>
            <a:off x="3251201" y="4597769"/>
            <a:ext cx="349165" cy="521208"/>
          </a:xfrm>
          <a:prstGeom prst="up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Up Arrow 7">
            <a:extLst>
              <a:ext uri="{FF2B5EF4-FFF2-40B4-BE49-F238E27FC236}">
                <a16:creationId xmlns:a16="http://schemas.microsoft.com/office/drawing/2014/main" id="{32C1A0BD-E370-544A-8C88-C0E1F1309B00}"/>
              </a:ext>
            </a:extLst>
          </p:cNvPr>
          <p:cNvSpPr/>
          <p:nvPr/>
        </p:nvSpPr>
        <p:spPr>
          <a:xfrm>
            <a:off x="4508147" y="4646105"/>
            <a:ext cx="349165" cy="521208"/>
          </a:xfrm>
          <a:prstGeom prst="upArrow">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Up Arrow 8">
            <a:extLst>
              <a:ext uri="{FF2B5EF4-FFF2-40B4-BE49-F238E27FC236}">
                <a16:creationId xmlns:a16="http://schemas.microsoft.com/office/drawing/2014/main" id="{BBCA05AF-4B1B-5447-94F1-FCDD993A3FF7}"/>
              </a:ext>
            </a:extLst>
          </p:cNvPr>
          <p:cNvSpPr/>
          <p:nvPr/>
        </p:nvSpPr>
        <p:spPr>
          <a:xfrm>
            <a:off x="5939675" y="4660603"/>
            <a:ext cx="349165" cy="521208"/>
          </a:xfrm>
          <a:prstGeom prst="upArrow">
            <a:avLst/>
          </a:prstGeom>
          <a:solidFill>
            <a:srgbClr val="00B05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Up Arrow 10">
            <a:extLst>
              <a:ext uri="{FF2B5EF4-FFF2-40B4-BE49-F238E27FC236}">
                <a16:creationId xmlns:a16="http://schemas.microsoft.com/office/drawing/2014/main" id="{8B4DEC9D-C9A6-D94C-B77C-59D2DB466052}"/>
              </a:ext>
            </a:extLst>
          </p:cNvPr>
          <p:cNvSpPr/>
          <p:nvPr/>
        </p:nvSpPr>
        <p:spPr>
          <a:xfrm>
            <a:off x="7196620" y="4660603"/>
            <a:ext cx="349165" cy="521208"/>
          </a:xfrm>
          <a:prstGeom prst="upArrow">
            <a:avLst/>
          </a:prstGeom>
          <a:solidFill>
            <a:schemeClr val="accent3">
              <a:lumMod val="40000"/>
              <a:lumOff val="60000"/>
            </a:schemeClr>
          </a:solidFill>
          <a:ln>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592697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5DB3719-6FDC-4E5D-891D-FF40B7300F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3BC41B-824C-F744-919E-FADF1FB0F94A}"/>
              </a:ext>
            </a:extLst>
          </p:cNvPr>
          <p:cNvSpPr>
            <a:spLocks noGrp="1"/>
          </p:cNvSpPr>
          <p:nvPr>
            <p:ph type="title"/>
          </p:nvPr>
        </p:nvSpPr>
        <p:spPr>
          <a:xfrm>
            <a:off x="838200" y="365125"/>
            <a:ext cx="10515600" cy="1325563"/>
          </a:xfrm>
        </p:spPr>
        <p:txBody>
          <a:bodyPr>
            <a:normAutofit/>
          </a:bodyPr>
          <a:lstStyle/>
          <a:p>
            <a:r>
              <a:rPr lang="en-US" sz="5400"/>
              <a:t>Challenge our way of thinking</a:t>
            </a:r>
          </a:p>
        </p:txBody>
      </p:sp>
      <p:sp>
        <p:nvSpPr>
          <p:cNvPr id="11" name="sketch line">
            <a:extLst>
              <a:ext uri="{FF2B5EF4-FFF2-40B4-BE49-F238E27FC236}">
                <a16:creationId xmlns:a16="http://schemas.microsoft.com/office/drawing/2014/main" id="{E0CBAC23-2E3F-4A90-BA59-F8299F6A5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1865313"/>
            <a:ext cx="10424160" cy="18288"/>
          </a:xfrm>
          <a:custGeom>
            <a:avLst/>
            <a:gdLst>
              <a:gd name="connsiteX0" fmla="*/ 0 w 10424160"/>
              <a:gd name="connsiteY0" fmla="*/ 0 h 18288"/>
              <a:gd name="connsiteX1" fmla="*/ 903427 w 10424160"/>
              <a:gd name="connsiteY1" fmla="*/ 0 h 18288"/>
              <a:gd name="connsiteX2" fmla="*/ 1389888 w 10424160"/>
              <a:gd name="connsiteY2" fmla="*/ 0 h 18288"/>
              <a:gd name="connsiteX3" fmla="*/ 2189074 w 10424160"/>
              <a:gd name="connsiteY3" fmla="*/ 0 h 18288"/>
              <a:gd name="connsiteX4" fmla="*/ 2675534 w 10424160"/>
              <a:gd name="connsiteY4" fmla="*/ 0 h 18288"/>
              <a:gd name="connsiteX5" fmla="*/ 3370478 w 10424160"/>
              <a:gd name="connsiteY5" fmla="*/ 0 h 18288"/>
              <a:gd name="connsiteX6" fmla="*/ 4169664 w 10424160"/>
              <a:gd name="connsiteY6" fmla="*/ 0 h 18288"/>
              <a:gd name="connsiteX7" fmla="*/ 4551883 w 10424160"/>
              <a:gd name="connsiteY7" fmla="*/ 0 h 18288"/>
              <a:gd name="connsiteX8" fmla="*/ 4934102 w 10424160"/>
              <a:gd name="connsiteY8" fmla="*/ 0 h 18288"/>
              <a:gd name="connsiteX9" fmla="*/ 5837530 w 10424160"/>
              <a:gd name="connsiteY9" fmla="*/ 0 h 18288"/>
              <a:gd name="connsiteX10" fmla="*/ 6532474 w 10424160"/>
              <a:gd name="connsiteY10" fmla="*/ 0 h 18288"/>
              <a:gd name="connsiteX11" fmla="*/ 6914693 w 10424160"/>
              <a:gd name="connsiteY11" fmla="*/ 0 h 18288"/>
              <a:gd name="connsiteX12" fmla="*/ 7609637 w 10424160"/>
              <a:gd name="connsiteY12" fmla="*/ 0 h 18288"/>
              <a:gd name="connsiteX13" fmla="*/ 8513064 w 10424160"/>
              <a:gd name="connsiteY13" fmla="*/ 0 h 18288"/>
              <a:gd name="connsiteX14" fmla="*/ 9103766 w 10424160"/>
              <a:gd name="connsiteY14" fmla="*/ 0 h 18288"/>
              <a:gd name="connsiteX15" fmla="*/ 9694469 w 10424160"/>
              <a:gd name="connsiteY15" fmla="*/ 0 h 18288"/>
              <a:gd name="connsiteX16" fmla="*/ 10424160 w 10424160"/>
              <a:gd name="connsiteY16" fmla="*/ 0 h 18288"/>
              <a:gd name="connsiteX17" fmla="*/ 10424160 w 10424160"/>
              <a:gd name="connsiteY17" fmla="*/ 18288 h 18288"/>
              <a:gd name="connsiteX18" fmla="*/ 9729216 w 10424160"/>
              <a:gd name="connsiteY18" fmla="*/ 18288 h 18288"/>
              <a:gd name="connsiteX19" fmla="*/ 8930030 w 10424160"/>
              <a:gd name="connsiteY19" fmla="*/ 18288 h 18288"/>
              <a:gd name="connsiteX20" fmla="*/ 8130845 w 10424160"/>
              <a:gd name="connsiteY20" fmla="*/ 18288 h 18288"/>
              <a:gd name="connsiteX21" fmla="*/ 7644384 w 10424160"/>
              <a:gd name="connsiteY21" fmla="*/ 18288 h 18288"/>
              <a:gd name="connsiteX22" fmla="*/ 6740957 w 10424160"/>
              <a:gd name="connsiteY22" fmla="*/ 18288 h 18288"/>
              <a:gd name="connsiteX23" fmla="*/ 6046013 w 10424160"/>
              <a:gd name="connsiteY23" fmla="*/ 18288 h 18288"/>
              <a:gd name="connsiteX24" fmla="*/ 5663794 w 10424160"/>
              <a:gd name="connsiteY24" fmla="*/ 18288 h 18288"/>
              <a:gd name="connsiteX25" fmla="*/ 4968850 w 10424160"/>
              <a:gd name="connsiteY25" fmla="*/ 18288 h 18288"/>
              <a:gd name="connsiteX26" fmla="*/ 4378147 w 10424160"/>
              <a:gd name="connsiteY26" fmla="*/ 18288 h 18288"/>
              <a:gd name="connsiteX27" fmla="*/ 3787445 w 10424160"/>
              <a:gd name="connsiteY27" fmla="*/ 18288 h 18288"/>
              <a:gd name="connsiteX28" fmla="*/ 3196742 w 10424160"/>
              <a:gd name="connsiteY28" fmla="*/ 18288 h 18288"/>
              <a:gd name="connsiteX29" fmla="*/ 2606040 w 10424160"/>
              <a:gd name="connsiteY29" fmla="*/ 18288 h 18288"/>
              <a:gd name="connsiteX30" fmla="*/ 1806854 w 10424160"/>
              <a:gd name="connsiteY30" fmla="*/ 18288 h 18288"/>
              <a:gd name="connsiteX31" fmla="*/ 1111910 w 10424160"/>
              <a:gd name="connsiteY31" fmla="*/ 18288 h 18288"/>
              <a:gd name="connsiteX32" fmla="*/ 729691 w 10424160"/>
              <a:gd name="connsiteY32" fmla="*/ 18288 h 18288"/>
              <a:gd name="connsiteX33" fmla="*/ 0 w 10424160"/>
              <a:gd name="connsiteY33" fmla="*/ 18288 h 18288"/>
              <a:gd name="connsiteX34" fmla="*/ 0 w 10424160"/>
              <a:gd name="connsiteY3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4160" h="18288" fill="none" extrusionOk="0">
                <a:moveTo>
                  <a:pt x="0" y="0"/>
                </a:moveTo>
                <a:cubicBezTo>
                  <a:pt x="251416" y="-3874"/>
                  <a:pt x="479411" y="-20508"/>
                  <a:pt x="903427" y="0"/>
                </a:cubicBezTo>
                <a:cubicBezTo>
                  <a:pt x="1327443" y="20508"/>
                  <a:pt x="1177990" y="-7387"/>
                  <a:pt x="1389888" y="0"/>
                </a:cubicBezTo>
                <a:cubicBezTo>
                  <a:pt x="1601786" y="7387"/>
                  <a:pt x="1928602" y="-6697"/>
                  <a:pt x="2189074" y="0"/>
                </a:cubicBezTo>
                <a:cubicBezTo>
                  <a:pt x="2449546" y="6697"/>
                  <a:pt x="2440085" y="-21144"/>
                  <a:pt x="2675534" y="0"/>
                </a:cubicBezTo>
                <a:cubicBezTo>
                  <a:pt x="2910983" y="21144"/>
                  <a:pt x="3026158" y="-11124"/>
                  <a:pt x="3370478" y="0"/>
                </a:cubicBezTo>
                <a:cubicBezTo>
                  <a:pt x="3714798" y="11124"/>
                  <a:pt x="3864539" y="-10660"/>
                  <a:pt x="4169664" y="0"/>
                </a:cubicBezTo>
                <a:cubicBezTo>
                  <a:pt x="4474789" y="10660"/>
                  <a:pt x="4471218" y="16488"/>
                  <a:pt x="4551883" y="0"/>
                </a:cubicBezTo>
                <a:cubicBezTo>
                  <a:pt x="4632548" y="-16488"/>
                  <a:pt x="4786830" y="7986"/>
                  <a:pt x="4934102" y="0"/>
                </a:cubicBezTo>
                <a:cubicBezTo>
                  <a:pt x="5081374" y="-7986"/>
                  <a:pt x="5575881" y="-33003"/>
                  <a:pt x="5837530" y="0"/>
                </a:cubicBezTo>
                <a:cubicBezTo>
                  <a:pt x="6099179" y="33003"/>
                  <a:pt x="6305895" y="14170"/>
                  <a:pt x="6532474" y="0"/>
                </a:cubicBezTo>
                <a:cubicBezTo>
                  <a:pt x="6759053" y="-14170"/>
                  <a:pt x="6726707" y="16121"/>
                  <a:pt x="6914693" y="0"/>
                </a:cubicBezTo>
                <a:cubicBezTo>
                  <a:pt x="7102679" y="-16121"/>
                  <a:pt x="7397857" y="32594"/>
                  <a:pt x="7609637" y="0"/>
                </a:cubicBezTo>
                <a:cubicBezTo>
                  <a:pt x="7821417" y="-32594"/>
                  <a:pt x="8141235" y="-3745"/>
                  <a:pt x="8513064" y="0"/>
                </a:cubicBezTo>
                <a:cubicBezTo>
                  <a:pt x="8884893" y="3745"/>
                  <a:pt x="8877548" y="3359"/>
                  <a:pt x="9103766" y="0"/>
                </a:cubicBezTo>
                <a:cubicBezTo>
                  <a:pt x="9329984" y="-3359"/>
                  <a:pt x="9545570" y="-17843"/>
                  <a:pt x="9694469" y="0"/>
                </a:cubicBezTo>
                <a:cubicBezTo>
                  <a:pt x="9843368" y="17843"/>
                  <a:pt x="10162477" y="-1217"/>
                  <a:pt x="10424160" y="0"/>
                </a:cubicBezTo>
                <a:cubicBezTo>
                  <a:pt x="10424498" y="7640"/>
                  <a:pt x="10423710" y="11289"/>
                  <a:pt x="10424160" y="18288"/>
                </a:cubicBezTo>
                <a:cubicBezTo>
                  <a:pt x="10184680" y="20716"/>
                  <a:pt x="10034768" y="-9357"/>
                  <a:pt x="9729216" y="18288"/>
                </a:cubicBezTo>
                <a:cubicBezTo>
                  <a:pt x="9423664" y="45933"/>
                  <a:pt x="9309220" y="36372"/>
                  <a:pt x="8930030" y="18288"/>
                </a:cubicBezTo>
                <a:cubicBezTo>
                  <a:pt x="8550840" y="204"/>
                  <a:pt x="8513376" y="34707"/>
                  <a:pt x="8130845" y="18288"/>
                </a:cubicBezTo>
                <a:cubicBezTo>
                  <a:pt x="7748315" y="1869"/>
                  <a:pt x="7864674" y="19659"/>
                  <a:pt x="7644384" y="18288"/>
                </a:cubicBezTo>
                <a:cubicBezTo>
                  <a:pt x="7424094" y="16917"/>
                  <a:pt x="6947001" y="55680"/>
                  <a:pt x="6740957" y="18288"/>
                </a:cubicBezTo>
                <a:cubicBezTo>
                  <a:pt x="6534913" y="-19104"/>
                  <a:pt x="6313809" y="33391"/>
                  <a:pt x="6046013" y="18288"/>
                </a:cubicBezTo>
                <a:cubicBezTo>
                  <a:pt x="5778217" y="3185"/>
                  <a:pt x="5786775" y="1439"/>
                  <a:pt x="5663794" y="18288"/>
                </a:cubicBezTo>
                <a:cubicBezTo>
                  <a:pt x="5540813" y="35137"/>
                  <a:pt x="5204724" y="25434"/>
                  <a:pt x="4968850" y="18288"/>
                </a:cubicBezTo>
                <a:cubicBezTo>
                  <a:pt x="4732976" y="11142"/>
                  <a:pt x="4559928" y="34568"/>
                  <a:pt x="4378147" y="18288"/>
                </a:cubicBezTo>
                <a:cubicBezTo>
                  <a:pt x="4196366" y="2008"/>
                  <a:pt x="3992200" y="35409"/>
                  <a:pt x="3787445" y="18288"/>
                </a:cubicBezTo>
                <a:cubicBezTo>
                  <a:pt x="3582690" y="1167"/>
                  <a:pt x="3488876" y="-7583"/>
                  <a:pt x="3196742" y="18288"/>
                </a:cubicBezTo>
                <a:cubicBezTo>
                  <a:pt x="2904608" y="44159"/>
                  <a:pt x="2729828" y="45906"/>
                  <a:pt x="2606040" y="18288"/>
                </a:cubicBezTo>
                <a:cubicBezTo>
                  <a:pt x="2482252" y="-9330"/>
                  <a:pt x="2000672" y="-5498"/>
                  <a:pt x="1806854" y="18288"/>
                </a:cubicBezTo>
                <a:cubicBezTo>
                  <a:pt x="1613036" y="42074"/>
                  <a:pt x="1310933" y="-4240"/>
                  <a:pt x="1111910" y="18288"/>
                </a:cubicBezTo>
                <a:cubicBezTo>
                  <a:pt x="912887" y="40816"/>
                  <a:pt x="891560" y="1701"/>
                  <a:pt x="729691" y="18288"/>
                </a:cubicBezTo>
                <a:cubicBezTo>
                  <a:pt x="567822" y="34875"/>
                  <a:pt x="203025" y="34462"/>
                  <a:pt x="0" y="18288"/>
                </a:cubicBezTo>
                <a:cubicBezTo>
                  <a:pt x="-82" y="11708"/>
                  <a:pt x="-178" y="8956"/>
                  <a:pt x="0" y="0"/>
                </a:cubicBezTo>
                <a:close/>
              </a:path>
              <a:path w="10424160" h="18288" stroke="0" extrusionOk="0">
                <a:moveTo>
                  <a:pt x="0" y="0"/>
                </a:moveTo>
                <a:cubicBezTo>
                  <a:pt x="119910" y="17195"/>
                  <a:pt x="345032" y="1652"/>
                  <a:pt x="590702" y="0"/>
                </a:cubicBezTo>
                <a:cubicBezTo>
                  <a:pt x="836372" y="-1652"/>
                  <a:pt x="830717" y="-10944"/>
                  <a:pt x="972922" y="0"/>
                </a:cubicBezTo>
                <a:cubicBezTo>
                  <a:pt x="1115127" y="10944"/>
                  <a:pt x="1638708" y="17269"/>
                  <a:pt x="1876349" y="0"/>
                </a:cubicBezTo>
                <a:cubicBezTo>
                  <a:pt x="2113990" y="-17269"/>
                  <a:pt x="2263529" y="27642"/>
                  <a:pt x="2467051" y="0"/>
                </a:cubicBezTo>
                <a:cubicBezTo>
                  <a:pt x="2670573" y="-27642"/>
                  <a:pt x="2867743" y="-1552"/>
                  <a:pt x="3057754" y="0"/>
                </a:cubicBezTo>
                <a:cubicBezTo>
                  <a:pt x="3247765" y="1552"/>
                  <a:pt x="3729099" y="45169"/>
                  <a:pt x="3961181" y="0"/>
                </a:cubicBezTo>
                <a:cubicBezTo>
                  <a:pt x="4193263" y="-45169"/>
                  <a:pt x="4313735" y="4067"/>
                  <a:pt x="4447642" y="0"/>
                </a:cubicBezTo>
                <a:cubicBezTo>
                  <a:pt x="4581549" y="-4067"/>
                  <a:pt x="5123626" y="11867"/>
                  <a:pt x="5351069" y="0"/>
                </a:cubicBezTo>
                <a:cubicBezTo>
                  <a:pt x="5578512" y="-11867"/>
                  <a:pt x="6044105" y="-19983"/>
                  <a:pt x="6254496" y="0"/>
                </a:cubicBezTo>
                <a:cubicBezTo>
                  <a:pt x="6464887" y="19983"/>
                  <a:pt x="6664731" y="4232"/>
                  <a:pt x="6949440" y="0"/>
                </a:cubicBezTo>
                <a:cubicBezTo>
                  <a:pt x="7234149" y="-4232"/>
                  <a:pt x="7497205" y="28731"/>
                  <a:pt x="7852867" y="0"/>
                </a:cubicBezTo>
                <a:cubicBezTo>
                  <a:pt x="8208529" y="-28731"/>
                  <a:pt x="8287556" y="2616"/>
                  <a:pt x="8443570" y="0"/>
                </a:cubicBezTo>
                <a:cubicBezTo>
                  <a:pt x="8599584" y="-2616"/>
                  <a:pt x="8871283" y="-14113"/>
                  <a:pt x="9034272" y="0"/>
                </a:cubicBezTo>
                <a:cubicBezTo>
                  <a:pt x="9197261" y="14113"/>
                  <a:pt x="9604978" y="-35623"/>
                  <a:pt x="9833458" y="0"/>
                </a:cubicBezTo>
                <a:cubicBezTo>
                  <a:pt x="10061938" y="35623"/>
                  <a:pt x="10231944" y="-8194"/>
                  <a:pt x="10424160" y="0"/>
                </a:cubicBezTo>
                <a:cubicBezTo>
                  <a:pt x="10424285" y="4395"/>
                  <a:pt x="10424085" y="9776"/>
                  <a:pt x="10424160" y="18288"/>
                </a:cubicBezTo>
                <a:cubicBezTo>
                  <a:pt x="10058736" y="-5772"/>
                  <a:pt x="9942989" y="-18764"/>
                  <a:pt x="9624974" y="18288"/>
                </a:cubicBezTo>
                <a:cubicBezTo>
                  <a:pt x="9306959" y="55340"/>
                  <a:pt x="9229263" y="24995"/>
                  <a:pt x="8930030" y="18288"/>
                </a:cubicBezTo>
                <a:cubicBezTo>
                  <a:pt x="8630797" y="11581"/>
                  <a:pt x="8647263" y="10931"/>
                  <a:pt x="8547811" y="18288"/>
                </a:cubicBezTo>
                <a:cubicBezTo>
                  <a:pt x="8448359" y="25645"/>
                  <a:pt x="8173221" y="219"/>
                  <a:pt x="8061350" y="18288"/>
                </a:cubicBezTo>
                <a:cubicBezTo>
                  <a:pt x="7949479" y="36357"/>
                  <a:pt x="7437002" y="17516"/>
                  <a:pt x="7157923" y="18288"/>
                </a:cubicBezTo>
                <a:cubicBezTo>
                  <a:pt x="6878844" y="19060"/>
                  <a:pt x="6610241" y="8864"/>
                  <a:pt x="6462979" y="18288"/>
                </a:cubicBezTo>
                <a:cubicBezTo>
                  <a:pt x="6315717" y="27712"/>
                  <a:pt x="6124879" y="4989"/>
                  <a:pt x="5976518" y="18288"/>
                </a:cubicBezTo>
                <a:cubicBezTo>
                  <a:pt x="5828157" y="31587"/>
                  <a:pt x="5566880" y="7112"/>
                  <a:pt x="5281574" y="18288"/>
                </a:cubicBezTo>
                <a:cubicBezTo>
                  <a:pt x="4996268" y="29464"/>
                  <a:pt x="5085614" y="20493"/>
                  <a:pt x="4899355" y="18288"/>
                </a:cubicBezTo>
                <a:cubicBezTo>
                  <a:pt x="4713096" y="16083"/>
                  <a:pt x="4606138" y="34359"/>
                  <a:pt x="4517136" y="18288"/>
                </a:cubicBezTo>
                <a:cubicBezTo>
                  <a:pt x="4428134" y="2217"/>
                  <a:pt x="4125335" y="52414"/>
                  <a:pt x="3822192" y="18288"/>
                </a:cubicBezTo>
                <a:cubicBezTo>
                  <a:pt x="3519049" y="-15838"/>
                  <a:pt x="3453132" y="3859"/>
                  <a:pt x="3335731" y="18288"/>
                </a:cubicBezTo>
                <a:cubicBezTo>
                  <a:pt x="3218330" y="32717"/>
                  <a:pt x="2718749" y="-13936"/>
                  <a:pt x="2536546" y="18288"/>
                </a:cubicBezTo>
                <a:cubicBezTo>
                  <a:pt x="2354343" y="50512"/>
                  <a:pt x="2190669" y="3238"/>
                  <a:pt x="2050085" y="18288"/>
                </a:cubicBezTo>
                <a:cubicBezTo>
                  <a:pt x="1909501" y="33338"/>
                  <a:pt x="1520975" y="3062"/>
                  <a:pt x="1250899" y="18288"/>
                </a:cubicBezTo>
                <a:cubicBezTo>
                  <a:pt x="980823" y="33514"/>
                  <a:pt x="992936" y="28036"/>
                  <a:pt x="868680" y="18288"/>
                </a:cubicBezTo>
                <a:cubicBezTo>
                  <a:pt x="744424" y="8540"/>
                  <a:pt x="230364" y="33365"/>
                  <a:pt x="0" y="18288"/>
                </a:cubicBezTo>
                <a:cubicBezTo>
                  <a:pt x="-504" y="12101"/>
                  <a:pt x="-591" y="7719"/>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3F818819-3157-4F69-9A1F-CEDE430B08E5}"/>
              </a:ext>
            </a:extLst>
          </p:cNvPr>
          <p:cNvGraphicFramePr>
            <a:graphicFrameLocks noGrp="1"/>
          </p:cNvGraphicFramePr>
          <p:nvPr>
            <p:ph idx="1"/>
            <p:extLst>
              <p:ext uri="{D42A27DB-BD31-4B8C-83A1-F6EECF244321}">
                <p14:modId xmlns:p14="http://schemas.microsoft.com/office/powerpoint/2010/main" val="1152111322"/>
              </p:ext>
            </p:extLst>
          </p:nvPr>
        </p:nvGraphicFramePr>
        <p:xfrm>
          <a:off x="838200" y="2228087"/>
          <a:ext cx="10515600" cy="39488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931793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A41F68-A6BF-2347-995F-C23F4783852C}"/>
              </a:ext>
            </a:extLst>
          </p:cNvPr>
          <p:cNvSpPr>
            <a:spLocks noGrp="1"/>
          </p:cNvSpPr>
          <p:nvPr>
            <p:ph type="title"/>
          </p:nvPr>
        </p:nvSpPr>
        <p:spPr>
          <a:xfrm>
            <a:off x="572493" y="238539"/>
            <a:ext cx="11018520" cy="1434415"/>
          </a:xfrm>
        </p:spPr>
        <p:txBody>
          <a:bodyPr anchor="b">
            <a:normAutofit/>
          </a:bodyPr>
          <a:lstStyle/>
          <a:p>
            <a:r>
              <a:rPr lang="en-US" sz="5400"/>
              <a:t>Interoception and emotions</a:t>
            </a:r>
          </a:p>
        </p:txBody>
      </p:sp>
      <p:sp>
        <p:nvSpPr>
          <p:cNvPr id="74"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C5955C0-9E3E-424C-9196-78076C03C195}"/>
              </a:ext>
            </a:extLst>
          </p:cNvPr>
          <p:cNvSpPr>
            <a:spLocks noGrp="1"/>
          </p:cNvSpPr>
          <p:nvPr>
            <p:ph idx="1"/>
          </p:nvPr>
        </p:nvSpPr>
        <p:spPr>
          <a:xfrm>
            <a:off x="572493" y="2071316"/>
            <a:ext cx="6713552" cy="4119172"/>
          </a:xfrm>
        </p:spPr>
        <p:txBody>
          <a:bodyPr anchor="t">
            <a:normAutofit/>
          </a:bodyPr>
          <a:lstStyle/>
          <a:p>
            <a:pPr marL="0" indent="0">
              <a:buNone/>
            </a:pPr>
            <a:r>
              <a:rPr lang="en-US" sz="2200"/>
              <a:t>“I have emotions – Sometimes I just need help to make sense of them!”</a:t>
            </a:r>
          </a:p>
          <a:p>
            <a:pPr marL="0" indent="0">
              <a:buNone/>
            </a:pPr>
            <a:endParaRPr lang="en-US" sz="2200"/>
          </a:p>
        </p:txBody>
      </p:sp>
      <p:pic>
        <p:nvPicPr>
          <p:cNvPr id="7170" name="Picture 2" descr="Measuring Emotions in the Digital Age">
            <a:extLst>
              <a:ext uri="{FF2B5EF4-FFF2-40B4-BE49-F238E27FC236}">
                <a16:creationId xmlns:a16="http://schemas.microsoft.com/office/drawing/2014/main" id="{D4F1FCD9-D893-A249-98C3-9DA5E9275F6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587" r="18392" b="-1"/>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13144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4405A8-66CA-B246-8152-CC3A2C7E61AC}"/>
              </a:ext>
            </a:extLst>
          </p:cNvPr>
          <p:cNvSpPr>
            <a:spLocks noGrp="1"/>
          </p:cNvSpPr>
          <p:nvPr>
            <p:ph type="title"/>
          </p:nvPr>
        </p:nvSpPr>
        <p:spPr>
          <a:xfrm>
            <a:off x="572493" y="238539"/>
            <a:ext cx="11018520" cy="1434415"/>
          </a:xfrm>
        </p:spPr>
        <p:txBody>
          <a:bodyPr anchor="b">
            <a:normAutofit/>
          </a:bodyPr>
          <a:lstStyle/>
          <a:p>
            <a:r>
              <a:rPr lang="en-US" sz="4600"/>
              <a:t>Interoception and language development</a:t>
            </a:r>
            <a:br>
              <a:rPr lang="en-US" sz="4600"/>
            </a:br>
            <a:endParaRPr lang="en-US" sz="4600"/>
          </a:p>
        </p:txBody>
      </p:sp>
      <p:sp>
        <p:nvSpPr>
          <p:cNvPr id="137"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7206020-0EE8-0746-80D7-FCC121E62E69}"/>
              </a:ext>
            </a:extLst>
          </p:cNvPr>
          <p:cNvSpPr>
            <a:spLocks noGrp="1"/>
          </p:cNvSpPr>
          <p:nvPr>
            <p:ph idx="1"/>
          </p:nvPr>
        </p:nvSpPr>
        <p:spPr>
          <a:xfrm>
            <a:off x="572493" y="2071316"/>
            <a:ext cx="6713552" cy="4119172"/>
          </a:xfrm>
        </p:spPr>
        <p:txBody>
          <a:bodyPr anchor="t">
            <a:normAutofit/>
          </a:bodyPr>
          <a:lstStyle/>
          <a:p>
            <a:r>
              <a:rPr lang="en-US" sz="2200"/>
              <a:t>Interoception gives emotion words meaning</a:t>
            </a:r>
          </a:p>
          <a:p>
            <a:r>
              <a:rPr lang="en-US" sz="2200"/>
              <a:t>Your body grounds these concepts</a:t>
            </a:r>
          </a:p>
        </p:txBody>
      </p:sp>
      <p:pic>
        <p:nvPicPr>
          <p:cNvPr id="8194" name="Picture 2" descr="Responding to Problems with Language Development | A Unique Child | Teach  Early Years">
            <a:extLst>
              <a:ext uri="{FF2B5EF4-FFF2-40B4-BE49-F238E27FC236}">
                <a16:creationId xmlns:a16="http://schemas.microsoft.com/office/drawing/2014/main" id="{58E2F512-682A-8145-912C-3A0A8586739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7064" r="11794" b="-2"/>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80038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2" name="Rectangle 191">
            <a:extLst>
              <a:ext uri="{FF2B5EF4-FFF2-40B4-BE49-F238E27FC236}">
                <a16:creationId xmlns:a16="http://schemas.microsoft.com/office/drawing/2014/main" id="{352BEC0E-22F8-46D0-9632-375DB541B0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A87943-9542-324E-8BC2-F472B1A670C2}"/>
              </a:ext>
            </a:extLst>
          </p:cNvPr>
          <p:cNvSpPr>
            <a:spLocks noGrp="1"/>
          </p:cNvSpPr>
          <p:nvPr>
            <p:ph type="title"/>
          </p:nvPr>
        </p:nvSpPr>
        <p:spPr>
          <a:xfrm>
            <a:off x="640080" y="329184"/>
            <a:ext cx="6894576" cy="1783080"/>
          </a:xfrm>
        </p:spPr>
        <p:txBody>
          <a:bodyPr anchor="b">
            <a:normAutofit/>
          </a:bodyPr>
          <a:lstStyle/>
          <a:p>
            <a:r>
              <a:rPr lang="en-US" sz="5400"/>
              <a:t>IA and Social participation</a:t>
            </a:r>
          </a:p>
        </p:txBody>
      </p:sp>
      <p:sp>
        <p:nvSpPr>
          <p:cNvPr id="193"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CB26AE0-5148-4543-86A9-8A5E6AA039B9}"/>
              </a:ext>
            </a:extLst>
          </p:cNvPr>
          <p:cNvSpPr>
            <a:spLocks noGrp="1"/>
          </p:cNvSpPr>
          <p:nvPr>
            <p:ph idx="1"/>
          </p:nvPr>
        </p:nvSpPr>
        <p:spPr>
          <a:xfrm>
            <a:off x="640080" y="2706624"/>
            <a:ext cx="6894576" cy="3483864"/>
          </a:xfrm>
        </p:spPr>
        <p:txBody>
          <a:bodyPr>
            <a:normAutofit/>
          </a:bodyPr>
          <a:lstStyle/>
          <a:p>
            <a:pPr marL="0" indent="0">
              <a:buNone/>
            </a:pPr>
            <a:r>
              <a:rPr lang="en-US" sz="2200"/>
              <a:t>Perspective taking = the ability to understand another person’s emotions, thoughts, intentions, desires and ideas (also known as theory of mind)</a:t>
            </a:r>
          </a:p>
          <a:p>
            <a:pPr marL="0" indent="0">
              <a:buNone/>
            </a:pPr>
            <a:endParaRPr lang="en-US" sz="2200"/>
          </a:p>
          <a:p>
            <a:pPr marL="0" indent="0">
              <a:buNone/>
            </a:pPr>
            <a:r>
              <a:rPr lang="en-US" sz="2200"/>
              <a:t>The INSULA:</a:t>
            </a:r>
          </a:p>
          <a:p>
            <a:pPr marL="0" indent="0">
              <a:buNone/>
            </a:pPr>
            <a:r>
              <a:rPr lang="en-US" sz="2200"/>
              <a:t>How Do I Feel” </a:t>
            </a:r>
          </a:p>
          <a:p>
            <a:pPr marL="0" indent="0">
              <a:buNone/>
            </a:pPr>
            <a:r>
              <a:rPr lang="en-US" sz="2200"/>
              <a:t>And </a:t>
            </a:r>
          </a:p>
          <a:p>
            <a:pPr marL="0" indent="0">
              <a:buNone/>
            </a:pPr>
            <a:r>
              <a:rPr lang="en-US" sz="2200"/>
              <a:t>How do you feel”</a:t>
            </a:r>
          </a:p>
        </p:txBody>
      </p:sp>
      <p:pic>
        <p:nvPicPr>
          <p:cNvPr id="9220" name="Picture 4" descr="Theory of Mind - Seminar presentation">
            <a:extLst>
              <a:ext uri="{FF2B5EF4-FFF2-40B4-BE49-F238E27FC236}">
                <a16:creationId xmlns:a16="http://schemas.microsoft.com/office/drawing/2014/main" id="{019D6FC4-3245-4E44-86F3-5267FB66177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863840" y="538836"/>
            <a:ext cx="4014216" cy="3010662"/>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Revealing the Double Empathy Problem: It's not that autistic* people lack  empathy. Rather, their different neurotypes and experiences may make it  harder for nonautisic people to understand them—and vice versa.: The ASHA">
            <a:extLst>
              <a:ext uri="{FF2B5EF4-FFF2-40B4-BE49-F238E27FC236}">
                <a16:creationId xmlns:a16="http://schemas.microsoft.com/office/drawing/2014/main" id="{D1202483-70C2-1844-8603-D3C3D64C5B5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2106" r="14132"/>
          <a:stretch/>
        </p:blipFill>
        <p:spPr bwMode="auto">
          <a:xfrm>
            <a:off x="8272587" y="4079193"/>
            <a:ext cx="3178433" cy="2176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78512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78ACEF-87E9-F542-A8FB-DB948483AE6C}"/>
              </a:ext>
            </a:extLst>
          </p:cNvPr>
          <p:cNvSpPr>
            <a:spLocks noGrp="1"/>
          </p:cNvSpPr>
          <p:nvPr>
            <p:ph type="title"/>
          </p:nvPr>
        </p:nvSpPr>
        <p:spPr>
          <a:xfrm>
            <a:off x="635000" y="640823"/>
            <a:ext cx="3418659" cy="5583148"/>
          </a:xfrm>
        </p:spPr>
        <p:txBody>
          <a:bodyPr anchor="ctr">
            <a:normAutofit/>
          </a:bodyPr>
          <a:lstStyle/>
          <a:p>
            <a:r>
              <a:rPr lang="en-US" sz="4600"/>
              <a:t>Benefits of teaching interoception</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26FD080D-93E6-41C1-A03A-6F2BD84C7F18}"/>
              </a:ext>
            </a:extLst>
          </p:cNvPr>
          <p:cNvGraphicFramePr>
            <a:graphicFrameLocks noGrp="1"/>
          </p:cNvGraphicFramePr>
          <p:nvPr>
            <p:ph idx="1"/>
            <p:extLst>
              <p:ext uri="{D42A27DB-BD31-4B8C-83A1-F6EECF244321}">
                <p14:modId xmlns:p14="http://schemas.microsoft.com/office/powerpoint/2010/main" val="1623684425"/>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281400ED-0678-6641-984F-1AB2527D33A0}"/>
              </a:ext>
            </a:extLst>
          </p:cNvPr>
          <p:cNvSpPr txBox="1"/>
          <p:nvPr/>
        </p:nvSpPr>
        <p:spPr>
          <a:xfrm>
            <a:off x="-2676939" y="914400"/>
            <a:ext cx="184731" cy="369332"/>
          </a:xfrm>
          <a:prstGeom prst="rect">
            <a:avLst/>
          </a:prstGeom>
          <a:noFill/>
        </p:spPr>
        <p:txBody>
          <a:bodyPr wrap="none" rtlCol="0">
            <a:spAutoFit/>
          </a:bodyPr>
          <a:lstStyle/>
          <a:p>
            <a:endParaRPr lang="en-US" dirty="0"/>
          </a:p>
        </p:txBody>
      </p:sp>
      <p:sp>
        <p:nvSpPr>
          <p:cNvPr id="4" name="TextBox 3">
            <a:extLst>
              <a:ext uri="{FF2B5EF4-FFF2-40B4-BE49-F238E27FC236}">
                <a16:creationId xmlns:a16="http://schemas.microsoft.com/office/drawing/2014/main" id="{760E0D07-4E33-754F-A6A9-D1EE0C19D421}"/>
              </a:ext>
            </a:extLst>
          </p:cNvPr>
          <p:cNvSpPr txBox="1"/>
          <p:nvPr/>
        </p:nvSpPr>
        <p:spPr>
          <a:xfrm>
            <a:off x="-1431235" y="3896139"/>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12471300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2867DB2-3139-5345-AE54-37A938DAD25C}"/>
              </a:ext>
            </a:extLst>
          </p:cNvPr>
          <p:cNvSpPr>
            <a:spLocks noGrp="1"/>
          </p:cNvSpPr>
          <p:nvPr>
            <p:ph type="title"/>
          </p:nvPr>
        </p:nvSpPr>
        <p:spPr>
          <a:xfrm>
            <a:off x="635000" y="640823"/>
            <a:ext cx="3418659" cy="5583148"/>
          </a:xfrm>
        </p:spPr>
        <p:txBody>
          <a:bodyPr anchor="ctr">
            <a:normAutofit/>
          </a:bodyPr>
          <a:lstStyle/>
          <a:p>
            <a:r>
              <a:rPr lang="en-US" sz="5400"/>
              <a:t>How does the program work?</a:t>
            </a:r>
          </a:p>
        </p:txBody>
      </p:sp>
      <p:sp>
        <p:nvSpPr>
          <p:cNvPr id="17"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Content Placeholder 3">
            <a:extLst>
              <a:ext uri="{FF2B5EF4-FFF2-40B4-BE49-F238E27FC236}">
                <a16:creationId xmlns:a16="http://schemas.microsoft.com/office/drawing/2014/main" id="{C4C91B27-BE5F-42E8-89D1-53B12C07AFEE}"/>
              </a:ext>
            </a:extLst>
          </p:cNvPr>
          <p:cNvGraphicFramePr>
            <a:graphicFrameLocks noGrp="1"/>
          </p:cNvGraphicFramePr>
          <p:nvPr>
            <p:ph idx="1"/>
            <p:extLst>
              <p:ext uri="{D42A27DB-BD31-4B8C-83A1-F6EECF244321}">
                <p14:modId xmlns:p14="http://schemas.microsoft.com/office/powerpoint/2010/main" val="1603143422"/>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741572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3C057-1C0D-5940-827D-8148C0FC17AB}"/>
              </a:ext>
            </a:extLst>
          </p:cNvPr>
          <p:cNvSpPr>
            <a:spLocks noGrp="1"/>
          </p:cNvSpPr>
          <p:nvPr>
            <p:ph type="title"/>
          </p:nvPr>
        </p:nvSpPr>
        <p:spPr>
          <a:xfrm>
            <a:off x="841248" y="548640"/>
            <a:ext cx="3600860" cy="5431536"/>
          </a:xfrm>
        </p:spPr>
        <p:txBody>
          <a:bodyPr>
            <a:normAutofit/>
          </a:bodyPr>
          <a:lstStyle/>
          <a:p>
            <a:r>
              <a:rPr lang="en-US" sz="5400" dirty="0"/>
              <a:t>Step 1 - BODY</a:t>
            </a:r>
          </a:p>
        </p:txBody>
      </p:sp>
      <p:sp>
        <p:nvSpPr>
          <p:cNvPr id="3" name="Content Placeholder 2">
            <a:extLst>
              <a:ext uri="{FF2B5EF4-FFF2-40B4-BE49-F238E27FC236}">
                <a16:creationId xmlns:a16="http://schemas.microsoft.com/office/drawing/2014/main" id="{BE1D4474-48E5-1F48-817A-6A90D4A3DE2E}"/>
              </a:ext>
            </a:extLst>
          </p:cNvPr>
          <p:cNvSpPr>
            <a:spLocks noGrp="1"/>
          </p:cNvSpPr>
          <p:nvPr>
            <p:ph idx="1"/>
          </p:nvPr>
        </p:nvSpPr>
        <p:spPr>
          <a:xfrm>
            <a:off x="5126418" y="552091"/>
            <a:ext cx="6224335" cy="5431536"/>
          </a:xfrm>
        </p:spPr>
        <p:txBody>
          <a:bodyPr anchor="ctr">
            <a:normAutofit/>
          </a:bodyPr>
          <a:lstStyle/>
          <a:p>
            <a:pPr marL="0" indent="0">
              <a:buNone/>
            </a:pPr>
            <a:r>
              <a:rPr lang="en-US" sz="2200" dirty="0"/>
              <a:t>Objectives</a:t>
            </a:r>
          </a:p>
          <a:p>
            <a:pPr>
              <a:buFont typeface="Wingdings" pitchFamily="2" charset="2"/>
              <a:buChar char="ü"/>
            </a:pPr>
            <a:r>
              <a:rPr lang="en-US" sz="2200" dirty="0"/>
              <a:t>Noticing body signals</a:t>
            </a:r>
          </a:p>
          <a:p>
            <a:pPr>
              <a:buFont typeface="Wingdings" pitchFamily="2" charset="2"/>
              <a:buChar char="ü"/>
            </a:pPr>
            <a:r>
              <a:rPr lang="en-US" sz="2200" dirty="0"/>
              <a:t>Increase ability to match descriptor words </a:t>
            </a:r>
          </a:p>
          <a:p>
            <a:pPr>
              <a:buFont typeface="Wingdings" pitchFamily="2" charset="2"/>
              <a:buChar char="ü"/>
            </a:pPr>
            <a:endParaRPr lang="en-US" sz="2200" dirty="0"/>
          </a:p>
          <a:p>
            <a:pPr marL="0" indent="0">
              <a:buNone/>
            </a:pPr>
            <a:r>
              <a:rPr lang="en-US" sz="2200" dirty="0"/>
              <a:t>Uses pattern of repeated instruction and practice to build solid habits and skills. </a:t>
            </a:r>
          </a:p>
          <a:p>
            <a:pPr marL="0" indent="0">
              <a:buNone/>
            </a:pPr>
            <a:endParaRPr lang="en-US" sz="2200" dirty="0"/>
          </a:p>
          <a:p>
            <a:pPr marL="0" indent="0">
              <a:buNone/>
            </a:pPr>
            <a:r>
              <a:rPr lang="en-US" sz="2200" dirty="0"/>
              <a:t>Lessons 1-16: </a:t>
            </a:r>
          </a:p>
          <a:p>
            <a:pPr marL="0" indent="0">
              <a:buNone/>
            </a:pPr>
            <a:r>
              <a:rPr lang="en-US" sz="2200" dirty="0"/>
              <a:t>Go through different body parts and do ‘focus area experiments’ </a:t>
            </a:r>
          </a:p>
          <a:p>
            <a:pPr marL="0" indent="0">
              <a:buNone/>
            </a:pPr>
            <a:r>
              <a:rPr lang="en-US" sz="2200" dirty="0"/>
              <a:t>Start on outside body parts (hands/feet/mouth/eyes </a:t>
            </a:r>
            <a:r>
              <a:rPr lang="en-US" sz="2200" dirty="0" err="1"/>
              <a:t>etc</a:t>
            </a:r>
            <a:r>
              <a:rPr lang="en-US" sz="2200" dirty="0"/>
              <a:t>) = more concrete</a:t>
            </a:r>
          </a:p>
          <a:p>
            <a:pPr marL="0" indent="0">
              <a:buNone/>
            </a:pPr>
            <a:r>
              <a:rPr lang="en-US" sz="2200" dirty="0"/>
              <a:t>Move to inside body parts (muscles/lungs/heart </a:t>
            </a:r>
            <a:r>
              <a:rPr lang="en-US" sz="2200" dirty="0" err="1"/>
              <a:t>etc</a:t>
            </a:r>
            <a:r>
              <a:rPr lang="en-US" sz="2200" dirty="0"/>
              <a:t>) </a:t>
            </a:r>
          </a:p>
        </p:txBody>
      </p:sp>
    </p:spTree>
    <p:extLst>
      <p:ext uri="{BB962C8B-B14F-4D97-AF65-F5344CB8AC3E}">
        <p14:creationId xmlns:p14="http://schemas.microsoft.com/office/powerpoint/2010/main" val="5579537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5BCC2B-244B-3D42-AF8A-723A2D1136CC}"/>
              </a:ext>
            </a:extLst>
          </p:cNvPr>
          <p:cNvSpPr>
            <a:spLocks noGrp="1"/>
          </p:cNvSpPr>
          <p:nvPr>
            <p:ph type="title"/>
          </p:nvPr>
        </p:nvSpPr>
        <p:spPr>
          <a:xfrm>
            <a:off x="838200" y="556995"/>
            <a:ext cx="10515600" cy="1133693"/>
          </a:xfrm>
        </p:spPr>
        <p:txBody>
          <a:bodyPr>
            <a:normAutofit/>
          </a:bodyPr>
          <a:lstStyle/>
          <a:p>
            <a:r>
              <a:rPr lang="en-US" sz="5200"/>
              <a:t>BODY</a:t>
            </a:r>
          </a:p>
        </p:txBody>
      </p:sp>
      <p:graphicFrame>
        <p:nvGraphicFramePr>
          <p:cNvPr id="5" name="Content Placeholder 2">
            <a:extLst>
              <a:ext uri="{FF2B5EF4-FFF2-40B4-BE49-F238E27FC236}">
                <a16:creationId xmlns:a16="http://schemas.microsoft.com/office/drawing/2014/main" id="{752165D3-DC7E-4614-AD04-4647787CADB0}"/>
              </a:ext>
            </a:extLst>
          </p:cNvPr>
          <p:cNvGraphicFramePr>
            <a:graphicFrameLocks noGrp="1"/>
          </p:cNvGraphicFramePr>
          <p:nvPr>
            <p:ph idx="1"/>
            <p:extLst>
              <p:ext uri="{D42A27DB-BD31-4B8C-83A1-F6EECF244321}">
                <p14:modId xmlns:p14="http://schemas.microsoft.com/office/powerpoint/2010/main" val="309723021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693968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3F4FBD-C29D-3445-B92F-8BB2CDFC3991}"/>
              </a:ext>
            </a:extLst>
          </p:cNvPr>
          <p:cNvSpPr>
            <a:spLocks noGrp="1"/>
          </p:cNvSpPr>
          <p:nvPr>
            <p:ph type="title"/>
          </p:nvPr>
        </p:nvSpPr>
        <p:spPr>
          <a:xfrm>
            <a:off x="635000" y="640823"/>
            <a:ext cx="3418659" cy="5583148"/>
          </a:xfrm>
        </p:spPr>
        <p:txBody>
          <a:bodyPr anchor="ctr">
            <a:normAutofit/>
          </a:bodyPr>
          <a:lstStyle/>
          <a:p>
            <a:r>
              <a:rPr lang="en-US" sz="5400"/>
              <a:t>Let’s practice</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DDCD9050-707E-4988-B118-574CAB583F78}"/>
              </a:ext>
            </a:extLst>
          </p:cNvPr>
          <p:cNvGraphicFramePr>
            <a:graphicFrameLocks noGrp="1"/>
          </p:cNvGraphicFramePr>
          <p:nvPr>
            <p:ph idx="1"/>
            <p:extLst>
              <p:ext uri="{D42A27DB-BD31-4B8C-83A1-F6EECF244321}">
                <p14:modId xmlns:p14="http://schemas.microsoft.com/office/powerpoint/2010/main" val="1539344660"/>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068110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0427AB-8C13-5046-8443-92510DCE1328}"/>
              </a:ext>
            </a:extLst>
          </p:cNvPr>
          <p:cNvSpPr>
            <a:spLocks noGrp="1"/>
          </p:cNvSpPr>
          <p:nvPr>
            <p:ph type="title"/>
          </p:nvPr>
        </p:nvSpPr>
        <p:spPr>
          <a:xfrm>
            <a:off x="841248" y="548640"/>
            <a:ext cx="3600860" cy="5431536"/>
          </a:xfrm>
        </p:spPr>
        <p:txBody>
          <a:bodyPr>
            <a:normAutofit/>
          </a:bodyPr>
          <a:lstStyle/>
          <a:p>
            <a:r>
              <a:rPr lang="en-US" sz="5400"/>
              <a:t>STEP 2: EMOTION</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0047239-EA9A-7448-AD70-58427AC6854B}"/>
              </a:ext>
            </a:extLst>
          </p:cNvPr>
          <p:cNvSpPr>
            <a:spLocks noGrp="1"/>
          </p:cNvSpPr>
          <p:nvPr>
            <p:ph idx="1"/>
          </p:nvPr>
        </p:nvSpPr>
        <p:spPr>
          <a:xfrm>
            <a:off x="5126418" y="552091"/>
            <a:ext cx="6224335" cy="5431536"/>
          </a:xfrm>
        </p:spPr>
        <p:txBody>
          <a:bodyPr anchor="ctr">
            <a:normAutofit/>
          </a:bodyPr>
          <a:lstStyle/>
          <a:p>
            <a:pPr marL="0" indent="0">
              <a:buNone/>
            </a:pPr>
            <a:r>
              <a:rPr lang="en-US" sz="2200"/>
              <a:t>Objectives</a:t>
            </a:r>
          </a:p>
          <a:p>
            <a:pPr>
              <a:buFont typeface="Wingdings" pitchFamily="2" charset="2"/>
              <a:buChar char="ü"/>
            </a:pPr>
            <a:r>
              <a:rPr lang="en-US" sz="2200"/>
              <a:t>Increase the ability to give meaning to body signals noticed: To begin connecting body to emotion, forming solid body-emotion connections. </a:t>
            </a:r>
          </a:p>
          <a:p>
            <a:pPr>
              <a:buFont typeface="Wingdings" pitchFamily="2" charset="2"/>
              <a:buChar char="v"/>
            </a:pPr>
            <a:r>
              <a:rPr lang="en-US" sz="2200"/>
              <a:t>Both Affective and Homeostatic emotions are collectively referred to as ‘Emotions’</a:t>
            </a:r>
          </a:p>
          <a:p>
            <a:pPr marL="0" indent="0">
              <a:buNone/>
            </a:pPr>
            <a:endParaRPr lang="en-US" sz="2200"/>
          </a:p>
        </p:txBody>
      </p:sp>
    </p:spTree>
    <p:extLst>
      <p:ext uri="{BB962C8B-B14F-4D97-AF65-F5344CB8AC3E}">
        <p14:creationId xmlns:p14="http://schemas.microsoft.com/office/powerpoint/2010/main" val="30872147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0427AB-8C13-5046-8443-92510DCE1328}"/>
              </a:ext>
            </a:extLst>
          </p:cNvPr>
          <p:cNvSpPr>
            <a:spLocks noGrp="1"/>
          </p:cNvSpPr>
          <p:nvPr>
            <p:ph type="title"/>
          </p:nvPr>
        </p:nvSpPr>
        <p:spPr>
          <a:xfrm>
            <a:off x="841248" y="548640"/>
            <a:ext cx="3600860" cy="5431536"/>
          </a:xfrm>
        </p:spPr>
        <p:txBody>
          <a:bodyPr>
            <a:normAutofit/>
          </a:bodyPr>
          <a:lstStyle/>
          <a:p>
            <a:r>
              <a:rPr lang="en-US" sz="5400" dirty="0"/>
              <a:t>EMOTION</a:t>
            </a:r>
          </a:p>
        </p:txBody>
      </p:sp>
      <p:sp>
        <p:nvSpPr>
          <p:cNvPr id="17"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0047239-EA9A-7448-AD70-58427AC6854B}"/>
              </a:ext>
            </a:extLst>
          </p:cNvPr>
          <p:cNvSpPr>
            <a:spLocks noGrp="1"/>
          </p:cNvSpPr>
          <p:nvPr>
            <p:ph idx="1"/>
          </p:nvPr>
        </p:nvSpPr>
        <p:spPr>
          <a:xfrm>
            <a:off x="5126418" y="552091"/>
            <a:ext cx="6224335" cy="5431536"/>
          </a:xfrm>
        </p:spPr>
        <p:txBody>
          <a:bodyPr anchor="ctr">
            <a:normAutofit/>
          </a:bodyPr>
          <a:lstStyle/>
          <a:p>
            <a:pPr marL="0" indent="0">
              <a:buNone/>
            </a:pPr>
            <a:r>
              <a:rPr lang="en-US" sz="2200" dirty="0"/>
              <a:t>My body signals are clues to my emotions</a:t>
            </a:r>
          </a:p>
          <a:p>
            <a:pPr marL="0" indent="0">
              <a:buNone/>
            </a:pPr>
            <a:endParaRPr lang="en-US" sz="2200" dirty="0"/>
          </a:p>
        </p:txBody>
      </p:sp>
    </p:spTree>
    <p:extLst>
      <p:ext uri="{BB962C8B-B14F-4D97-AF65-F5344CB8AC3E}">
        <p14:creationId xmlns:p14="http://schemas.microsoft.com/office/powerpoint/2010/main" val="13784435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FC25F0DD-4DA9-4DFF-9404-51C09FE1171C}"/>
              </a:ext>
            </a:extLst>
          </p:cNvPr>
          <p:cNvPicPr>
            <a:picLocks noChangeAspect="1"/>
          </p:cNvPicPr>
          <p:nvPr/>
        </p:nvPicPr>
        <p:blipFill rotWithShape="1">
          <a:blip r:embed="rId3"/>
          <a:srcRect b="15730"/>
          <a:stretch/>
        </p:blipFill>
        <p:spPr>
          <a:xfrm>
            <a:off x="20" y="10"/>
            <a:ext cx="12191980" cy="6857990"/>
          </a:xfrm>
          <a:prstGeom prst="rect">
            <a:avLst/>
          </a:prstGeom>
        </p:spPr>
      </p:pic>
      <p:sp>
        <p:nvSpPr>
          <p:cNvPr id="24" name="Rectangle 23">
            <a:extLst>
              <a:ext uri="{FF2B5EF4-FFF2-40B4-BE49-F238E27FC236}">
                <a16:creationId xmlns:a16="http://schemas.microsoft.com/office/drawing/2014/main" id="{257363FD-7E77-4145-9483-331A807A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6802" cy="6858000"/>
          </a:xfrm>
          <a:prstGeom prst="rect">
            <a:avLst/>
          </a:prstGeom>
          <a:gradFill flip="none" rotWithShape="1">
            <a:gsLst>
              <a:gs pos="28000">
                <a:schemeClr val="bg2">
                  <a:alpha val="84000"/>
                </a:schemeClr>
              </a:gs>
              <a:gs pos="74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0CBD588-D7DD-0C4A-A569-31F487D5EB44}"/>
              </a:ext>
            </a:extLst>
          </p:cNvPr>
          <p:cNvSpPr>
            <a:spLocks noGrp="1"/>
          </p:cNvSpPr>
          <p:nvPr>
            <p:ph type="title"/>
          </p:nvPr>
        </p:nvSpPr>
        <p:spPr>
          <a:xfrm>
            <a:off x="838200" y="365125"/>
            <a:ext cx="10515600" cy="1325563"/>
          </a:xfrm>
        </p:spPr>
        <p:txBody>
          <a:bodyPr>
            <a:normAutofit/>
          </a:bodyPr>
          <a:lstStyle/>
          <a:p>
            <a:r>
              <a:rPr lang="en-US"/>
              <a:t>Connecting body to emotion</a:t>
            </a:r>
          </a:p>
        </p:txBody>
      </p:sp>
      <p:graphicFrame>
        <p:nvGraphicFramePr>
          <p:cNvPr id="5" name="Content Placeholder 2">
            <a:extLst>
              <a:ext uri="{FF2B5EF4-FFF2-40B4-BE49-F238E27FC236}">
                <a16:creationId xmlns:a16="http://schemas.microsoft.com/office/drawing/2014/main" id="{E767E039-AEFE-49F8-B6AF-51F9617416BF}"/>
              </a:ext>
            </a:extLst>
          </p:cNvPr>
          <p:cNvGraphicFramePr>
            <a:graphicFrameLocks noGrp="1"/>
          </p:cNvGraphicFramePr>
          <p:nvPr>
            <p:ph idx="1"/>
            <p:extLst>
              <p:ext uri="{D42A27DB-BD31-4B8C-83A1-F6EECF244321}">
                <p14:modId xmlns:p14="http://schemas.microsoft.com/office/powerpoint/2010/main" val="306968241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1102422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Graphical user interface&#10;&#10;Description automatically generated with medium confidence">
            <a:extLst>
              <a:ext uri="{FF2B5EF4-FFF2-40B4-BE49-F238E27FC236}">
                <a16:creationId xmlns:a16="http://schemas.microsoft.com/office/drawing/2014/main" id="{FD054C6C-DCED-A641-9254-719A2DD5D925}"/>
              </a:ext>
            </a:extLst>
          </p:cNvPr>
          <p:cNvPicPr>
            <a:picLocks noChangeAspect="1"/>
          </p:cNvPicPr>
          <p:nvPr/>
        </p:nvPicPr>
        <p:blipFill>
          <a:blip r:embed="rId2"/>
          <a:stretch>
            <a:fillRect/>
          </a:stretch>
        </p:blipFill>
        <p:spPr>
          <a:xfrm>
            <a:off x="3497075" y="0"/>
            <a:ext cx="5197850" cy="6858000"/>
          </a:xfrm>
          <a:prstGeom prst="rect">
            <a:avLst/>
          </a:prstGeom>
        </p:spPr>
      </p:pic>
    </p:spTree>
    <p:extLst>
      <p:ext uri="{BB962C8B-B14F-4D97-AF65-F5344CB8AC3E}">
        <p14:creationId xmlns:p14="http://schemas.microsoft.com/office/powerpoint/2010/main" val="14722761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ext&#10;&#10;Description automatically generated">
            <a:extLst>
              <a:ext uri="{FF2B5EF4-FFF2-40B4-BE49-F238E27FC236}">
                <a16:creationId xmlns:a16="http://schemas.microsoft.com/office/drawing/2014/main" id="{7E442548-87AE-DC48-ABFF-EC46B5138A52}"/>
              </a:ext>
            </a:extLst>
          </p:cNvPr>
          <p:cNvPicPr>
            <a:picLocks noChangeAspect="1"/>
          </p:cNvPicPr>
          <p:nvPr/>
        </p:nvPicPr>
        <p:blipFill>
          <a:blip r:embed="rId3"/>
          <a:stretch>
            <a:fillRect/>
          </a:stretch>
        </p:blipFill>
        <p:spPr>
          <a:xfrm>
            <a:off x="3369151" y="0"/>
            <a:ext cx="5453697" cy="6858000"/>
          </a:xfrm>
          <a:prstGeom prst="rect">
            <a:avLst/>
          </a:prstGeom>
        </p:spPr>
      </p:pic>
    </p:spTree>
    <p:extLst>
      <p:ext uri="{BB962C8B-B14F-4D97-AF65-F5344CB8AC3E}">
        <p14:creationId xmlns:p14="http://schemas.microsoft.com/office/powerpoint/2010/main" val="38355611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0427AB-8C13-5046-8443-92510DCE1328}"/>
              </a:ext>
            </a:extLst>
          </p:cNvPr>
          <p:cNvSpPr>
            <a:spLocks noGrp="1"/>
          </p:cNvSpPr>
          <p:nvPr>
            <p:ph type="title"/>
          </p:nvPr>
        </p:nvSpPr>
        <p:spPr>
          <a:xfrm>
            <a:off x="841248" y="548640"/>
            <a:ext cx="3600860" cy="5431536"/>
          </a:xfrm>
        </p:spPr>
        <p:txBody>
          <a:bodyPr>
            <a:normAutofit/>
          </a:bodyPr>
          <a:lstStyle/>
          <a:p>
            <a:r>
              <a:rPr lang="en-US" sz="5400" dirty="0"/>
              <a:t>EMOTION</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0047239-EA9A-7448-AD70-58427AC6854B}"/>
              </a:ext>
            </a:extLst>
          </p:cNvPr>
          <p:cNvSpPr>
            <a:spLocks noGrp="1"/>
          </p:cNvSpPr>
          <p:nvPr>
            <p:ph idx="1"/>
          </p:nvPr>
        </p:nvSpPr>
        <p:spPr>
          <a:xfrm>
            <a:off x="5126418" y="552091"/>
            <a:ext cx="6224335" cy="5431536"/>
          </a:xfrm>
        </p:spPr>
        <p:txBody>
          <a:bodyPr anchor="ctr">
            <a:normAutofit/>
          </a:bodyPr>
          <a:lstStyle/>
          <a:p>
            <a:pPr marL="0" indent="0">
              <a:buNone/>
            </a:pPr>
            <a:r>
              <a:rPr lang="en-US" sz="2200" b="1" dirty="0"/>
              <a:t>Creating a body-emotion chart</a:t>
            </a:r>
          </a:p>
          <a:p>
            <a:pPr marL="0" indent="0">
              <a:buNone/>
            </a:pPr>
            <a:endParaRPr lang="en-US" sz="2200" dirty="0"/>
          </a:p>
          <a:p>
            <a:pPr marL="0" indent="0">
              <a:buNone/>
            </a:pPr>
            <a:endParaRPr lang="en-US" sz="2200" dirty="0"/>
          </a:p>
        </p:txBody>
      </p:sp>
    </p:spTree>
    <p:extLst>
      <p:ext uri="{BB962C8B-B14F-4D97-AF65-F5344CB8AC3E}">
        <p14:creationId xmlns:p14="http://schemas.microsoft.com/office/powerpoint/2010/main" val="15456826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A2E7C1E-2B5A-4BBA-AE51-1CD8C19309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6">
            <a:extLst>
              <a:ext uri="{FF2B5EF4-FFF2-40B4-BE49-F238E27FC236}">
                <a16:creationId xmlns:a16="http://schemas.microsoft.com/office/drawing/2014/main" id="{43DF76B1-5174-4FAF-9D19-FFEE984268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38200" y="720953"/>
            <a:ext cx="10515600" cy="5416094"/>
          </a:xfrm>
          <a:custGeom>
            <a:avLst/>
            <a:gdLst>
              <a:gd name="connsiteX0" fmla="*/ 0 w 10515600"/>
              <a:gd name="connsiteY0" fmla="*/ 0 h 5416094"/>
              <a:gd name="connsiteX1" fmla="*/ 552069 w 10515600"/>
              <a:gd name="connsiteY1" fmla="*/ 0 h 5416094"/>
              <a:gd name="connsiteX2" fmla="*/ 893826 w 10515600"/>
              <a:gd name="connsiteY2" fmla="*/ 0 h 5416094"/>
              <a:gd name="connsiteX3" fmla="*/ 1761363 w 10515600"/>
              <a:gd name="connsiteY3" fmla="*/ 0 h 5416094"/>
              <a:gd name="connsiteX4" fmla="*/ 2313432 w 10515600"/>
              <a:gd name="connsiteY4" fmla="*/ 0 h 5416094"/>
              <a:gd name="connsiteX5" fmla="*/ 2865501 w 10515600"/>
              <a:gd name="connsiteY5" fmla="*/ 0 h 5416094"/>
              <a:gd name="connsiteX6" fmla="*/ 3733038 w 10515600"/>
              <a:gd name="connsiteY6" fmla="*/ 0 h 5416094"/>
              <a:gd name="connsiteX7" fmla="*/ 4179951 w 10515600"/>
              <a:gd name="connsiteY7" fmla="*/ 0 h 5416094"/>
              <a:gd name="connsiteX8" fmla="*/ 5047488 w 10515600"/>
              <a:gd name="connsiteY8" fmla="*/ 0 h 5416094"/>
              <a:gd name="connsiteX9" fmla="*/ 5915025 w 10515600"/>
              <a:gd name="connsiteY9" fmla="*/ 0 h 5416094"/>
              <a:gd name="connsiteX10" fmla="*/ 6572250 w 10515600"/>
              <a:gd name="connsiteY10" fmla="*/ 0 h 5416094"/>
              <a:gd name="connsiteX11" fmla="*/ 7439787 w 10515600"/>
              <a:gd name="connsiteY11" fmla="*/ 0 h 5416094"/>
              <a:gd name="connsiteX12" fmla="*/ 7991856 w 10515600"/>
              <a:gd name="connsiteY12" fmla="*/ 0 h 5416094"/>
              <a:gd name="connsiteX13" fmla="*/ 8543925 w 10515600"/>
              <a:gd name="connsiteY13" fmla="*/ 0 h 5416094"/>
              <a:gd name="connsiteX14" fmla="*/ 9306306 w 10515600"/>
              <a:gd name="connsiteY14" fmla="*/ 0 h 5416094"/>
              <a:gd name="connsiteX15" fmla="*/ 9858375 w 10515600"/>
              <a:gd name="connsiteY15" fmla="*/ 0 h 5416094"/>
              <a:gd name="connsiteX16" fmla="*/ 10515600 w 10515600"/>
              <a:gd name="connsiteY16" fmla="*/ 0 h 5416094"/>
              <a:gd name="connsiteX17" fmla="*/ 10515600 w 10515600"/>
              <a:gd name="connsiteY17" fmla="*/ 785334 h 5416094"/>
              <a:gd name="connsiteX18" fmla="*/ 10515600 w 10515600"/>
              <a:gd name="connsiteY18" fmla="*/ 1516506 h 5416094"/>
              <a:gd name="connsiteX19" fmla="*/ 10515600 w 10515600"/>
              <a:gd name="connsiteY19" fmla="*/ 2247679 h 5416094"/>
              <a:gd name="connsiteX20" fmla="*/ 10515600 w 10515600"/>
              <a:gd name="connsiteY20" fmla="*/ 2762208 h 5416094"/>
              <a:gd name="connsiteX21" fmla="*/ 10515600 w 10515600"/>
              <a:gd name="connsiteY21" fmla="*/ 3330898 h 5416094"/>
              <a:gd name="connsiteX22" fmla="*/ 10515600 w 10515600"/>
              <a:gd name="connsiteY22" fmla="*/ 4062071 h 5416094"/>
              <a:gd name="connsiteX23" fmla="*/ 10515600 w 10515600"/>
              <a:gd name="connsiteY23" fmla="*/ 4684921 h 5416094"/>
              <a:gd name="connsiteX24" fmla="*/ 10515600 w 10515600"/>
              <a:gd name="connsiteY24" fmla="*/ 5416094 h 5416094"/>
              <a:gd name="connsiteX25" fmla="*/ 9753219 w 10515600"/>
              <a:gd name="connsiteY25" fmla="*/ 5416094 h 5416094"/>
              <a:gd name="connsiteX26" fmla="*/ 9411462 w 10515600"/>
              <a:gd name="connsiteY26" fmla="*/ 5416094 h 5416094"/>
              <a:gd name="connsiteX27" fmla="*/ 8754237 w 10515600"/>
              <a:gd name="connsiteY27" fmla="*/ 5416094 h 5416094"/>
              <a:gd name="connsiteX28" fmla="*/ 8307324 w 10515600"/>
              <a:gd name="connsiteY28" fmla="*/ 5416094 h 5416094"/>
              <a:gd name="connsiteX29" fmla="*/ 7544943 w 10515600"/>
              <a:gd name="connsiteY29" fmla="*/ 5416094 h 5416094"/>
              <a:gd name="connsiteX30" fmla="*/ 7098030 w 10515600"/>
              <a:gd name="connsiteY30" fmla="*/ 5416094 h 5416094"/>
              <a:gd name="connsiteX31" fmla="*/ 6335649 w 10515600"/>
              <a:gd name="connsiteY31" fmla="*/ 5416094 h 5416094"/>
              <a:gd name="connsiteX32" fmla="*/ 5993892 w 10515600"/>
              <a:gd name="connsiteY32" fmla="*/ 5416094 h 5416094"/>
              <a:gd name="connsiteX33" fmla="*/ 5231511 w 10515600"/>
              <a:gd name="connsiteY33" fmla="*/ 5416094 h 5416094"/>
              <a:gd name="connsiteX34" fmla="*/ 4784598 w 10515600"/>
              <a:gd name="connsiteY34" fmla="*/ 5416094 h 5416094"/>
              <a:gd name="connsiteX35" fmla="*/ 4442841 w 10515600"/>
              <a:gd name="connsiteY35" fmla="*/ 5416094 h 5416094"/>
              <a:gd name="connsiteX36" fmla="*/ 3995928 w 10515600"/>
              <a:gd name="connsiteY36" fmla="*/ 5416094 h 5416094"/>
              <a:gd name="connsiteX37" fmla="*/ 3233547 w 10515600"/>
              <a:gd name="connsiteY37" fmla="*/ 5416094 h 5416094"/>
              <a:gd name="connsiteX38" fmla="*/ 2786634 w 10515600"/>
              <a:gd name="connsiteY38" fmla="*/ 5416094 h 5416094"/>
              <a:gd name="connsiteX39" fmla="*/ 2444877 w 10515600"/>
              <a:gd name="connsiteY39" fmla="*/ 5416094 h 5416094"/>
              <a:gd name="connsiteX40" fmla="*/ 1997964 w 10515600"/>
              <a:gd name="connsiteY40" fmla="*/ 5416094 h 5416094"/>
              <a:gd name="connsiteX41" fmla="*/ 1445895 w 10515600"/>
              <a:gd name="connsiteY41" fmla="*/ 5416094 h 5416094"/>
              <a:gd name="connsiteX42" fmla="*/ 788670 w 10515600"/>
              <a:gd name="connsiteY42" fmla="*/ 5416094 h 5416094"/>
              <a:gd name="connsiteX43" fmla="*/ 0 w 10515600"/>
              <a:gd name="connsiteY43" fmla="*/ 5416094 h 5416094"/>
              <a:gd name="connsiteX44" fmla="*/ 0 w 10515600"/>
              <a:gd name="connsiteY44" fmla="*/ 4630760 h 5416094"/>
              <a:gd name="connsiteX45" fmla="*/ 0 w 10515600"/>
              <a:gd name="connsiteY45" fmla="*/ 3953749 h 5416094"/>
              <a:gd name="connsiteX46" fmla="*/ 0 w 10515600"/>
              <a:gd name="connsiteY46" fmla="*/ 3276737 h 5416094"/>
              <a:gd name="connsiteX47" fmla="*/ 0 w 10515600"/>
              <a:gd name="connsiteY47" fmla="*/ 2599725 h 5416094"/>
              <a:gd name="connsiteX48" fmla="*/ 0 w 10515600"/>
              <a:gd name="connsiteY48" fmla="*/ 1922713 h 5416094"/>
              <a:gd name="connsiteX49" fmla="*/ 0 w 10515600"/>
              <a:gd name="connsiteY49" fmla="*/ 1299863 h 5416094"/>
              <a:gd name="connsiteX50" fmla="*/ 0 w 10515600"/>
              <a:gd name="connsiteY50" fmla="*/ 0 h 5416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0515600" h="5416094"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24919" y="196329"/>
                  <a:pt x="10549062" y="488432"/>
                  <a:pt x="10515600" y="785334"/>
                </a:cubicBezTo>
                <a:cubicBezTo>
                  <a:pt x="10482138" y="1082236"/>
                  <a:pt x="10536385" y="1323726"/>
                  <a:pt x="10515600" y="1516506"/>
                </a:cubicBezTo>
                <a:cubicBezTo>
                  <a:pt x="10494815" y="1709286"/>
                  <a:pt x="10546328" y="2097632"/>
                  <a:pt x="10515600" y="2247679"/>
                </a:cubicBezTo>
                <a:cubicBezTo>
                  <a:pt x="10484872" y="2397726"/>
                  <a:pt x="10491771" y="2577292"/>
                  <a:pt x="10515600" y="2762208"/>
                </a:cubicBezTo>
                <a:cubicBezTo>
                  <a:pt x="10539429" y="2947124"/>
                  <a:pt x="10511007" y="3105736"/>
                  <a:pt x="10515600" y="3330898"/>
                </a:cubicBezTo>
                <a:cubicBezTo>
                  <a:pt x="10520194" y="3556060"/>
                  <a:pt x="10497393" y="3882611"/>
                  <a:pt x="10515600" y="4062071"/>
                </a:cubicBezTo>
                <a:cubicBezTo>
                  <a:pt x="10533807" y="4241531"/>
                  <a:pt x="10544791" y="4505155"/>
                  <a:pt x="10515600" y="4684921"/>
                </a:cubicBezTo>
                <a:cubicBezTo>
                  <a:pt x="10486410" y="4864687"/>
                  <a:pt x="10497356" y="5246484"/>
                  <a:pt x="10515600" y="5416094"/>
                </a:cubicBezTo>
                <a:cubicBezTo>
                  <a:pt x="10245623" y="5445692"/>
                  <a:pt x="10029676" y="5415505"/>
                  <a:pt x="9753219" y="5416094"/>
                </a:cubicBezTo>
                <a:cubicBezTo>
                  <a:pt x="9476762" y="5416683"/>
                  <a:pt x="9553148" y="5422760"/>
                  <a:pt x="9411462" y="5416094"/>
                </a:cubicBezTo>
                <a:cubicBezTo>
                  <a:pt x="9269776" y="5409428"/>
                  <a:pt x="8927709" y="5385012"/>
                  <a:pt x="8754237" y="5416094"/>
                </a:cubicBezTo>
                <a:cubicBezTo>
                  <a:pt x="8580766" y="5447176"/>
                  <a:pt x="8413264" y="5410024"/>
                  <a:pt x="8307324" y="5416094"/>
                </a:cubicBezTo>
                <a:cubicBezTo>
                  <a:pt x="8201384" y="5422164"/>
                  <a:pt x="7912690" y="5421686"/>
                  <a:pt x="7544943" y="5416094"/>
                </a:cubicBezTo>
                <a:cubicBezTo>
                  <a:pt x="7177196" y="5410502"/>
                  <a:pt x="7304235" y="5418502"/>
                  <a:pt x="7098030" y="5416094"/>
                </a:cubicBezTo>
                <a:cubicBezTo>
                  <a:pt x="6891825" y="5413686"/>
                  <a:pt x="6541479" y="5434609"/>
                  <a:pt x="6335649" y="5416094"/>
                </a:cubicBezTo>
                <a:cubicBezTo>
                  <a:pt x="6129819" y="5397579"/>
                  <a:pt x="6106541" y="5402791"/>
                  <a:pt x="5993892" y="5416094"/>
                </a:cubicBezTo>
                <a:cubicBezTo>
                  <a:pt x="5881243" y="5429397"/>
                  <a:pt x="5545248" y="5437743"/>
                  <a:pt x="5231511" y="5416094"/>
                </a:cubicBezTo>
                <a:cubicBezTo>
                  <a:pt x="4917774" y="5394445"/>
                  <a:pt x="4963237" y="5426599"/>
                  <a:pt x="4784598" y="5416094"/>
                </a:cubicBezTo>
                <a:cubicBezTo>
                  <a:pt x="4605959" y="5405589"/>
                  <a:pt x="4605904" y="5406658"/>
                  <a:pt x="4442841" y="5416094"/>
                </a:cubicBezTo>
                <a:cubicBezTo>
                  <a:pt x="4279778" y="5425530"/>
                  <a:pt x="4177180" y="5426138"/>
                  <a:pt x="3995928" y="5416094"/>
                </a:cubicBezTo>
                <a:cubicBezTo>
                  <a:pt x="3814676" y="5406050"/>
                  <a:pt x="3516440" y="5429234"/>
                  <a:pt x="3233547" y="5416094"/>
                </a:cubicBezTo>
                <a:cubicBezTo>
                  <a:pt x="2950654" y="5402954"/>
                  <a:pt x="2884354" y="5436103"/>
                  <a:pt x="2786634" y="5416094"/>
                </a:cubicBezTo>
                <a:cubicBezTo>
                  <a:pt x="2688914" y="5396085"/>
                  <a:pt x="2522958" y="5423232"/>
                  <a:pt x="2444877" y="5416094"/>
                </a:cubicBezTo>
                <a:cubicBezTo>
                  <a:pt x="2366796" y="5408956"/>
                  <a:pt x="2104768" y="5395479"/>
                  <a:pt x="1997964" y="5416094"/>
                </a:cubicBezTo>
                <a:cubicBezTo>
                  <a:pt x="1891160" y="5436709"/>
                  <a:pt x="1573016" y="5412376"/>
                  <a:pt x="1445895" y="5416094"/>
                </a:cubicBezTo>
                <a:cubicBezTo>
                  <a:pt x="1318774" y="5419812"/>
                  <a:pt x="986443" y="5400529"/>
                  <a:pt x="788670" y="5416094"/>
                </a:cubicBezTo>
                <a:cubicBezTo>
                  <a:pt x="590897" y="5431659"/>
                  <a:pt x="363709" y="5381266"/>
                  <a:pt x="0" y="5416094"/>
                </a:cubicBezTo>
                <a:cubicBezTo>
                  <a:pt x="-22973" y="5218643"/>
                  <a:pt x="-26699" y="5010779"/>
                  <a:pt x="0" y="4630760"/>
                </a:cubicBezTo>
                <a:cubicBezTo>
                  <a:pt x="26699" y="4250741"/>
                  <a:pt x="-15389" y="4196664"/>
                  <a:pt x="0" y="3953749"/>
                </a:cubicBezTo>
                <a:cubicBezTo>
                  <a:pt x="15389" y="3710834"/>
                  <a:pt x="468" y="3611311"/>
                  <a:pt x="0" y="3276737"/>
                </a:cubicBezTo>
                <a:cubicBezTo>
                  <a:pt x="-468" y="2942163"/>
                  <a:pt x="15360" y="2781998"/>
                  <a:pt x="0" y="2599725"/>
                </a:cubicBezTo>
                <a:cubicBezTo>
                  <a:pt x="-15360" y="2417452"/>
                  <a:pt x="14816" y="2100232"/>
                  <a:pt x="0" y="1922713"/>
                </a:cubicBezTo>
                <a:cubicBezTo>
                  <a:pt x="-14816" y="1745194"/>
                  <a:pt x="-24648" y="1604167"/>
                  <a:pt x="0" y="1299863"/>
                </a:cubicBezTo>
                <a:cubicBezTo>
                  <a:pt x="24648" y="995559"/>
                  <a:pt x="2182" y="279525"/>
                  <a:pt x="0" y="0"/>
                </a:cubicBezTo>
                <a:close/>
              </a:path>
            </a:pathLst>
          </a:custGeom>
          <a:noFill/>
          <a:ln w="4762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able&#10;&#10;Description automatically generated">
            <a:extLst>
              <a:ext uri="{FF2B5EF4-FFF2-40B4-BE49-F238E27FC236}">
                <a16:creationId xmlns:a16="http://schemas.microsoft.com/office/drawing/2014/main" id="{077BC47F-A4FF-7B4A-9AD7-C631DB94E5AE}"/>
              </a:ext>
            </a:extLst>
          </p:cNvPr>
          <p:cNvPicPr>
            <a:picLocks noChangeAspect="1"/>
          </p:cNvPicPr>
          <p:nvPr/>
        </p:nvPicPr>
        <p:blipFill>
          <a:blip r:embed="rId2"/>
          <a:stretch>
            <a:fillRect/>
          </a:stretch>
        </p:blipFill>
        <p:spPr>
          <a:xfrm>
            <a:off x="990600" y="1397225"/>
            <a:ext cx="10134600" cy="4003168"/>
          </a:xfrm>
          <a:prstGeom prst="rect">
            <a:avLst/>
          </a:prstGeom>
        </p:spPr>
      </p:pic>
    </p:spTree>
    <p:extLst>
      <p:ext uri="{BB962C8B-B14F-4D97-AF65-F5344CB8AC3E}">
        <p14:creationId xmlns:p14="http://schemas.microsoft.com/office/powerpoint/2010/main" val="31756109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A2E7C1E-2B5A-4BBA-AE51-1CD8C19309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43DF76B1-5174-4FAF-9D19-FFEE984268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38200" y="720953"/>
            <a:ext cx="10515600" cy="5416094"/>
          </a:xfrm>
          <a:custGeom>
            <a:avLst/>
            <a:gdLst>
              <a:gd name="connsiteX0" fmla="*/ 0 w 10515600"/>
              <a:gd name="connsiteY0" fmla="*/ 0 h 5416094"/>
              <a:gd name="connsiteX1" fmla="*/ 552069 w 10515600"/>
              <a:gd name="connsiteY1" fmla="*/ 0 h 5416094"/>
              <a:gd name="connsiteX2" fmla="*/ 893826 w 10515600"/>
              <a:gd name="connsiteY2" fmla="*/ 0 h 5416094"/>
              <a:gd name="connsiteX3" fmla="*/ 1761363 w 10515600"/>
              <a:gd name="connsiteY3" fmla="*/ 0 h 5416094"/>
              <a:gd name="connsiteX4" fmla="*/ 2313432 w 10515600"/>
              <a:gd name="connsiteY4" fmla="*/ 0 h 5416094"/>
              <a:gd name="connsiteX5" fmla="*/ 2865501 w 10515600"/>
              <a:gd name="connsiteY5" fmla="*/ 0 h 5416094"/>
              <a:gd name="connsiteX6" fmla="*/ 3733038 w 10515600"/>
              <a:gd name="connsiteY6" fmla="*/ 0 h 5416094"/>
              <a:gd name="connsiteX7" fmla="*/ 4179951 w 10515600"/>
              <a:gd name="connsiteY7" fmla="*/ 0 h 5416094"/>
              <a:gd name="connsiteX8" fmla="*/ 5047488 w 10515600"/>
              <a:gd name="connsiteY8" fmla="*/ 0 h 5416094"/>
              <a:gd name="connsiteX9" fmla="*/ 5915025 w 10515600"/>
              <a:gd name="connsiteY9" fmla="*/ 0 h 5416094"/>
              <a:gd name="connsiteX10" fmla="*/ 6572250 w 10515600"/>
              <a:gd name="connsiteY10" fmla="*/ 0 h 5416094"/>
              <a:gd name="connsiteX11" fmla="*/ 7439787 w 10515600"/>
              <a:gd name="connsiteY11" fmla="*/ 0 h 5416094"/>
              <a:gd name="connsiteX12" fmla="*/ 7991856 w 10515600"/>
              <a:gd name="connsiteY12" fmla="*/ 0 h 5416094"/>
              <a:gd name="connsiteX13" fmla="*/ 8543925 w 10515600"/>
              <a:gd name="connsiteY13" fmla="*/ 0 h 5416094"/>
              <a:gd name="connsiteX14" fmla="*/ 9306306 w 10515600"/>
              <a:gd name="connsiteY14" fmla="*/ 0 h 5416094"/>
              <a:gd name="connsiteX15" fmla="*/ 9858375 w 10515600"/>
              <a:gd name="connsiteY15" fmla="*/ 0 h 5416094"/>
              <a:gd name="connsiteX16" fmla="*/ 10515600 w 10515600"/>
              <a:gd name="connsiteY16" fmla="*/ 0 h 5416094"/>
              <a:gd name="connsiteX17" fmla="*/ 10515600 w 10515600"/>
              <a:gd name="connsiteY17" fmla="*/ 785334 h 5416094"/>
              <a:gd name="connsiteX18" fmla="*/ 10515600 w 10515600"/>
              <a:gd name="connsiteY18" fmla="*/ 1516506 h 5416094"/>
              <a:gd name="connsiteX19" fmla="*/ 10515600 w 10515600"/>
              <a:gd name="connsiteY19" fmla="*/ 2247679 h 5416094"/>
              <a:gd name="connsiteX20" fmla="*/ 10515600 w 10515600"/>
              <a:gd name="connsiteY20" fmla="*/ 2762208 h 5416094"/>
              <a:gd name="connsiteX21" fmla="*/ 10515600 w 10515600"/>
              <a:gd name="connsiteY21" fmla="*/ 3330898 h 5416094"/>
              <a:gd name="connsiteX22" fmla="*/ 10515600 w 10515600"/>
              <a:gd name="connsiteY22" fmla="*/ 4062071 h 5416094"/>
              <a:gd name="connsiteX23" fmla="*/ 10515600 w 10515600"/>
              <a:gd name="connsiteY23" fmla="*/ 4684921 h 5416094"/>
              <a:gd name="connsiteX24" fmla="*/ 10515600 w 10515600"/>
              <a:gd name="connsiteY24" fmla="*/ 5416094 h 5416094"/>
              <a:gd name="connsiteX25" fmla="*/ 9753219 w 10515600"/>
              <a:gd name="connsiteY25" fmla="*/ 5416094 h 5416094"/>
              <a:gd name="connsiteX26" fmla="*/ 9411462 w 10515600"/>
              <a:gd name="connsiteY26" fmla="*/ 5416094 h 5416094"/>
              <a:gd name="connsiteX27" fmla="*/ 8754237 w 10515600"/>
              <a:gd name="connsiteY27" fmla="*/ 5416094 h 5416094"/>
              <a:gd name="connsiteX28" fmla="*/ 8307324 w 10515600"/>
              <a:gd name="connsiteY28" fmla="*/ 5416094 h 5416094"/>
              <a:gd name="connsiteX29" fmla="*/ 7544943 w 10515600"/>
              <a:gd name="connsiteY29" fmla="*/ 5416094 h 5416094"/>
              <a:gd name="connsiteX30" fmla="*/ 7098030 w 10515600"/>
              <a:gd name="connsiteY30" fmla="*/ 5416094 h 5416094"/>
              <a:gd name="connsiteX31" fmla="*/ 6335649 w 10515600"/>
              <a:gd name="connsiteY31" fmla="*/ 5416094 h 5416094"/>
              <a:gd name="connsiteX32" fmla="*/ 5993892 w 10515600"/>
              <a:gd name="connsiteY32" fmla="*/ 5416094 h 5416094"/>
              <a:gd name="connsiteX33" fmla="*/ 5231511 w 10515600"/>
              <a:gd name="connsiteY33" fmla="*/ 5416094 h 5416094"/>
              <a:gd name="connsiteX34" fmla="*/ 4784598 w 10515600"/>
              <a:gd name="connsiteY34" fmla="*/ 5416094 h 5416094"/>
              <a:gd name="connsiteX35" fmla="*/ 4442841 w 10515600"/>
              <a:gd name="connsiteY35" fmla="*/ 5416094 h 5416094"/>
              <a:gd name="connsiteX36" fmla="*/ 3995928 w 10515600"/>
              <a:gd name="connsiteY36" fmla="*/ 5416094 h 5416094"/>
              <a:gd name="connsiteX37" fmla="*/ 3233547 w 10515600"/>
              <a:gd name="connsiteY37" fmla="*/ 5416094 h 5416094"/>
              <a:gd name="connsiteX38" fmla="*/ 2786634 w 10515600"/>
              <a:gd name="connsiteY38" fmla="*/ 5416094 h 5416094"/>
              <a:gd name="connsiteX39" fmla="*/ 2444877 w 10515600"/>
              <a:gd name="connsiteY39" fmla="*/ 5416094 h 5416094"/>
              <a:gd name="connsiteX40" fmla="*/ 1997964 w 10515600"/>
              <a:gd name="connsiteY40" fmla="*/ 5416094 h 5416094"/>
              <a:gd name="connsiteX41" fmla="*/ 1445895 w 10515600"/>
              <a:gd name="connsiteY41" fmla="*/ 5416094 h 5416094"/>
              <a:gd name="connsiteX42" fmla="*/ 788670 w 10515600"/>
              <a:gd name="connsiteY42" fmla="*/ 5416094 h 5416094"/>
              <a:gd name="connsiteX43" fmla="*/ 0 w 10515600"/>
              <a:gd name="connsiteY43" fmla="*/ 5416094 h 5416094"/>
              <a:gd name="connsiteX44" fmla="*/ 0 w 10515600"/>
              <a:gd name="connsiteY44" fmla="*/ 4630760 h 5416094"/>
              <a:gd name="connsiteX45" fmla="*/ 0 w 10515600"/>
              <a:gd name="connsiteY45" fmla="*/ 3953749 h 5416094"/>
              <a:gd name="connsiteX46" fmla="*/ 0 w 10515600"/>
              <a:gd name="connsiteY46" fmla="*/ 3276737 h 5416094"/>
              <a:gd name="connsiteX47" fmla="*/ 0 w 10515600"/>
              <a:gd name="connsiteY47" fmla="*/ 2599725 h 5416094"/>
              <a:gd name="connsiteX48" fmla="*/ 0 w 10515600"/>
              <a:gd name="connsiteY48" fmla="*/ 1922713 h 5416094"/>
              <a:gd name="connsiteX49" fmla="*/ 0 w 10515600"/>
              <a:gd name="connsiteY49" fmla="*/ 1299863 h 5416094"/>
              <a:gd name="connsiteX50" fmla="*/ 0 w 10515600"/>
              <a:gd name="connsiteY50" fmla="*/ 0 h 5416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0515600" h="5416094"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24919" y="196329"/>
                  <a:pt x="10549062" y="488432"/>
                  <a:pt x="10515600" y="785334"/>
                </a:cubicBezTo>
                <a:cubicBezTo>
                  <a:pt x="10482138" y="1082236"/>
                  <a:pt x="10536385" y="1323726"/>
                  <a:pt x="10515600" y="1516506"/>
                </a:cubicBezTo>
                <a:cubicBezTo>
                  <a:pt x="10494815" y="1709286"/>
                  <a:pt x="10546328" y="2097632"/>
                  <a:pt x="10515600" y="2247679"/>
                </a:cubicBezTo>
                <a:cubicBezTo>
                  <a:pt x="10484872" y="2397726"/>
                  <a:pt x="10491771" y="2577292"/>
                  <a:pt x="10515600" y="2762208"/>
                </a:cubicBezTo>
                <a:cubicBezTo>
                  <a:pt x="10539429" y="2947124"/>
                  <a:pt x="10511007" y="3105736"/>
                  <a:pt x="10515600" y="3330898"/>
                </a:cubicBezTo>
                <a:cubicBezTo>
                  <a:pt x="10520194" y="3556060"/>
                  <a:pt x="10497393" y="3882611"/>
                  <a:pt x="10515600" y="4062071"/>
                </a:cubicBezTo>
                <a:cubicBezTo>
                  <a:pt x="10533807" y="4241531"/>
                  <a:pt x="10544791" y="4505155"/>
                  <a:pt x="10515600" y="4684921"/>
                </a:cubicBezTo>
                <a:cubicBezTo>
                  <a:pt x="10486410" y="4864687"/>
                  <a:pt x="10497356" y="5246484"/>
                  <a:pt x="10515600" y="5416094"/>
                </a:cubicBezTo>
                <a:cubicBezTo>
                  <a:pt x="10245623" y="5445692"/>
                  <a:pt x="10029676" y="5415505"/>
                  <a:pt x="9753219" y="5416094"/>
                </a:cubicBezTo>
                <a:cubicBezTo>
                  <a:pt x="9476762" y="5416683"/>
                  <a:pt x="9553148" y="5422760"/>
                  <a:pt x="9411462" y="5416094"/>
                </a:cubicBezTo>
                <a:cubicBezTo>
                  <a:pt x="9269776" y="5409428"/>
                  <a:pt x="8927709" y="5385012"/>
                  <a:pt x="8754237" y="5416094"/>
                </a:cubicBezTo>
                <a:cubicBezTo>
                  <a:pt x="8580766" y="5447176"/>
                  <a:pt x="8413264" y="5410024"/>
                  <a:pt x="8307324" y="5416094"/>
                </a:cubicBezTo>
                <a:cubicBezTo>
                  <a:pt x="8201384" y="5422164"/>
                  <a:pt x="7912690" y="5421686"/>
                  <a:pt x="7544943" y="5416094"/>
                </a:cubicBezTo>
                <a:cubicBezTo>
                  <a:pt x="7177196" y="5410502"/>
                  <a:pt x="7304235" y="5418502"/>
                  <a:pt x="7098030" y="5416094"/>
                </a:cubicBezTo>
                <a:cubicBezTo>
                  <a:pt x="6891825" y="5413686"/>
                  <a:pt x="6541479" y="5434609"/>
                  <a:pt x="6335649" y="5416094"/>
                </a:cubicBezTo>
                <a:cubicBezTo>
                  <a:pt x="6129819" y="5397579"/>
                  <a:pt x="6106541" y="5402791"/>
                  <a:pt x="5993892" y="5416094"/>
                </a:cubicBezTo>
                <a:cubicBezTo>
                  <a:pt x="5881243" y="5429397"/>
                  <a:pt x="5545248" y="5437743"/>
                  <a:pt x="5231511" y="5416094"/>
                </a:cubicBezTo>
                <a:cubicBezTo>
                  <a:pt x="4917774" y="5394445"/>
                  <a:pt x="4963237" y="5426599"/>
                  <a:pt x="4784598" y="5416094"/>
                </a:cubicBezTo>
                <a:cubicBezTo>
                  <a:pt x="4605959" y="5405589"/>
                  <a:pt x="4605904" y="5406658"/>
                  <a:pt x="4442841" y="5416094"/>
                </a:cubicBezTo>
                <a:cubicBezTo>
                  <a:pt x="4279778" y="5425530"/>
                  <a:pt x="4177180" y="5426138"/>
                  <a:pt x="3995928" y="5416094"/>
                </a:cubicBezTo>
                <a:cubicBezTo>
                  <a:pt x="3814676" y="5406050"/>
                  <a:pt x="3516440" y="5429234"/>
                  <a:pt x="3233547" y="5416094"/>
                </a:cubicBezTo>
                <a:cubicBezTo>
                  <a:pt x="2950654" y="5402954"/>
                  <a:pt x="2884354" y="5436103"/>
                  <a:pt x="2786634" y="5416094"/>
                </a:cubicBezTo>
                <a:cubicBezTo>
                  <a:pt x="2688914" y="5396085"/>
                  <a:pt x="2522958" y="5423232"/>
                  <a:pt x="2444877" y="5416094"/>
                </a:cubicBezTo>
                <a:cubicBezTo>
                  <a:pt x="2366796" y="5408956"/>
                  <a:pt x="2104768" y="5395479"/>
                  <a:pt x="1997964" y="5416094"/>
                </a:cubicBezTo>
                <a:cubicBezTo>
                  <a:pt x="1891160" y="5436709"/>
                  <a:pt x="1573016" y="5412376"/>
                  <a:pt x="1445895" y="5416094"/>
                </a:cubicBezTo>
                <a:cubicBezTo>
                  <a:pt x="1318774" y="5419812"/>
                  <a:pt x="986443" y="5400529"/>
                  <a:pt x="788670" y="5416094"/>
                </a:cubicBezTo>
                <a:cubicBezTo>
                  <a:pt x="590897" y="5431659"/>
                  <a:pt x="363709" y="5381266"/>
                  <a:pt x="0" y="5416094"/>
                </a:cubicBezTo>
                <a:cubicBezTo>
                  <a:pt x="-22973" y="5218643"/>
                  <a:pt x="-26699" y="5010779"/>
                  <a:pt x="0" y="4630760"/>
                </a:cubicBezTo>
                <a:cubicBezTo>
                  <a:pt x="26699" y="4250741"/>
                  <a:pt x="-15389" y="4196664"/>
                  <a:pt x="0" y="3953749"/>
                </a:cubicBezTo>
                <a:cubicBezTo>
                  <a:pt x="15389" y="3710834"/>
                  <a:pt x="468" y="3611311"/>
                  <a:pt x="0" y="3276737"/>
                </a:cubicBezTo>
                <a:cubicBezTo>
                  <a:pt x="-468" y="2942163"/>
                  <a:pt x="15360" y="2781998"/>
                  <a:pt x="0" y="2599725"/>
                </a:cubicBezTo>
                <a:cubicBezTo>
                  <a:pt x="-15360" y="2417452"/>
                  <a:pt x="14816" y="2100232"/>
                  <a:pt x="0" y="1922713"/>
                </a:cubicBezTo>
                <a:cubicBezTo>
                  <a:pt x="-14816" y="1745194"/>
                  <a:pt x="-24648" y="1604167"/>
                  <a:pt x="0" y="1299863"/>
                </a:cubicBezTo>
                <a:cubicBezTo>
                  <a:pt x="24648" y="995559"/>
                  <a:pt x="2182" y="279525"/>
                  <a:pt x="0" y="0"/>
                </a:cubicBezTo>
                <a:close/>
              </a:path>
            </a:pathLst>
          </a:custGeom>
          <a:noFill/>
          <a:ln w="4762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able&#10;&#10;Description automatically generated">
            <a:extLst>
              <a:ext uri="{FF2B5EF4-FFF2-40B4-BE49-F238E27FC236}">
                <a16:creationId xmlns:a16="http://schemas.microsoft.com/office/drawing/2014/main" id="{066204D8-596B-884B-878A-7C3E75F7BE78}"/>
              </a:ext>
            </a:extLst>
          </p:cNvPr>
          <p:cNvPicPr>
            <a:picLocks noChangeAspect="1"/>
          </p:cNvPicPr>
          <p:nvPr/>
        </p:nvPicPr>
        <p:blipFill>
          <a:blip r:embed="rId2"/>
          <a:stretch>
            <a:fillRect/>
          </a:stretch>
        </p:blipFill>
        <p:spPr>
          <a:xfrm>
            <a:off x="1210271" y="914400"/>
            <a:ext cx="9695257" cy="4968819"/>
          </a:xfrm>
          <a:prstGeom prst="rect">
            <a:avLst/>
          </a:prstGeom>
        </p:spPr>
      </p:pic>
    </p:spTree>
    <p:extLst>
      <p:ext uri="{BB962C8B-B14F-4D97-AF65-F5344CB8AC3E}">
        <p14:creationId xmlns:p14="http://schemas.microsoft.com/office/powerpoint/2010/main" val="42360735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923315-6445-C943-8BEB-984BD4B900AF}"/>
              </a:ext>
            </a:extLst>
          </p:cNvPr>
          <p:cNvSpPr>
            <a:spLocks noGrp="1"/>
          </p:cNvSpPr>
          <p:nvPr>
            <p:ph type="title"/>
          </p:nvPr>
        </p:nvSpPr>
        <p:spPr>
          <a:xfrm>
            <a:off x="841248" y="548640"/>
            <a:ext cx="3600860" cy="5431536"/>
          </a:xfrm>
        </p:spPr>
        <p:txBody>
          <a:bodyPr>
            <a:normAutofit/>
          </a:bodyPr>
          <a:lstStyle/>
          <a:p>
            <a:r>
              <a:rPr lang="en-US" sz="5400"/>
              <a:t>Step 3 = ACTION</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5A58B6B-1258-7847-8064-B9AA354315BD}"/>
              </a:ext>
            </a:extLst>
          </p:cNvPr>
          <p:cNvSpPr>
            <a:spLocks noGrp="1"/>
          </p:cNvSpPr>
          <p:nvPr>
            <p:ph idx="1"/>
          </p:nvPr>
        </p:nvSpPr>
        <p:spPr>
          <a:xfrm>
            <a:off x="5126418" y="552091"/>
            <a:ext cx="6224335" cy="5431536"/>
          </a:xfrm>
        </p:spPr>
        <p:txBody>
          <a:bodyPr anchor="ctr">
            <a:normAutofit/>
          </a:bodyPr>
          <a:lstStyle/>
          <a:p>
            <a:pPr marL="0" indent="0">
              <a:buNone/>
            </a:pPr>
            <a:r>
              <a:rPr lang="en-US" sz="2200"/>
              <a:t>Objectives</a:t>
            </a:r>
          </a:p>
          <a:p>
            <a:pPr>
              <a:buFont typeface="Wingdings" pitchFamily="2" charset="2"/>
              <a:buChar char="ü"/>
            </a:pPr>
            <a:r>
              <a:rPr lang="en-US" sz="2200"/>
              <a:t>Increase the learner’s ability to use feel-good actions that can be used to promote comfortable body-emotion experiences</a:t>
            </a:r>
          </a:p>
        </p:txBody>
      </p:sp>
    </p:spTree>
    <p:extLst>
      <p:ext uri="{BB962C8B-B14F-4D97-AF65-F5344CB8AC3E}">
        <p14:creationId xmlns:p14="http://schemas.microsoft.com/office/powerpoint/2010/main" val="31944696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5">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42AD66-EEA7-1649-AE45-EB464693A9E5}"/>
              </a:ext>
            </a:extLst>
          </p:cNvPr>
          <p:cNvSpPr>
            <a:spLocks noGrp="1"/>
          </p:cNvSpPr>
          <p:nvPr>
            <p:ph type="title"/>
          </p:nvPr>
        </p:nvSpPr>
        <p:spPr>
          <a:xfrm>
            <a:off x="635000" y="640823"/>
            <a:ext cx="3418659" cy="5583148"/>
          </a:xfrm>
        </p:spPr>
        <p:txBody>
          <a:bodyPr anchor="ctr">
            <a:normAutofit/>
          </a:bodyPr>
          <a:lstStyle/>
          <a:p>
            <a:r>
              <a:rPr lang="en-US" sz="5400" dirty="0"/>
              <a:t>ACTION</a:t>
            </a:r>
          </a:p>
        </p:txBody>
      </p:sp>
      <p:sp>
        <p:nvSpPr>
          <p:cNvPr id="2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C01375AA-967D-4A9F-90DF-CC99270DBAA8}"/>
              </a:ext>
            </a:extLst>
          </p:cNvPr>
          <p:cNvGraphicFramePr>
            <a:graphicFrameLocks noGrp="1"/>
          </p:cNvGraphicFramePr>
          <p:nvPr>
            <p:ph idx="1"/>
            <p:extLst>
              <p:ext uri="{D42A27DB-BD31-4B8C-83A1-F6EECF244321}">
                <p14:modId xmlns:p14="http://schemas.microsoft.com/office/powerpoint/2010/main" val="1155127265"/>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120936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A2E7C1E-2B5A-4BBA-AE51-1CD8C19309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6">
            <a:extLst>
              <a:ext uri="{FF2B5EF4-FFF2-40B4-BE49-F238E27FC236}">
                <a16:creationId xmlns:a16="http://schemas.microsoft.com/office/drawing/2014/main" id="{43DF76B1-5174-4FAF-9D19-FFEE984268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38200" y="720953"/>
            <a:ext cx="10515600" cy="5416094"/>
          </a:xfrm>
          <a:custGeom>
            <a:avLst/>
            <a:gdLst>
              <a:gd name="connsiteX0" fmla="*/ 0 w 10515600"/>
              <a:gd name="connsiteY0" fmla="*/ 0 h 5416094"/>
              <a:gd name="connsiteX1" fmla="*/ 552069 w 10515600"/>
              <a:gd name="connsiteY1" fmla="*/ 0 h 5416094"/>
              <a:gd name="connsiteX2" fmla="*/ 893826 w 10515600"/>
              <a:gd name="connsiteY2" fmla="*/ 0 h 5416094"/>
              <a:gd name="connsiteX3" fmla="*/ 1761363 w 10515600"/>
              <a:gd name="connsiteY3" fmla="*/ 0 h 5416094"/>
              <a:gd name="connsiteX4" fmla="*/ 2313432 w 10515600"/>
              <a:gd name="connsiteY4" fmla="*/ 0 h 5416094"/>
              <a:gd name="connsiteX5" fmla="*/ 2865501 w 10515600"/>
              <a:gd name="connsiteY5" fmla="*/ 0 h 5416094"/>
              <a:gd name="connsiteX6" fmla="*/ 3733038 w 10515600"/>
              <a:gd name="connsiteY6" fmla="*/ 0 h 5416094"/>
              <a:gd name="connsiteX7" fmla="*/ 4179951 w 10515600"/>
              <a:gd name="connsiteY7" fmla="*/ 0 h 5416094"/>
              <a:gd name="connsiteX8" fmla="*/ 5047488 w 10515600"/>
              <a:gd name="connsiteY8" fmla="*/ 0 h 5416094"/>
              <a:gd name="connsiteX9" fmla="*/ 5915025 w 10515600"/>
              <a:gd name="connsiteY9" fmla="*/ 0 h 5416094"/>
              <a:gd name="connsiteX10" fmla="*/ 6572250 w 10515600"/>
              <a:gd name="connsiteY10" fmla="*/ 0 h 5416094"/>
              <a:gd name="connsiteX11" fmla="*/ 7439787 w 10515600"/>
              <a:gd name="connsiteY11" fmla="*/ 0 h 5416094"/>
              <a:gd name="connsiteX12" fmla="*/ 7991856 w 10515600"/>
              <a:gd name="connsiteY12" fmla="*/ 0 h 5416094"/>
              <a:gd name="connsiteX13" fmla="*/ 8543925 w 10515600"/>
              <a:gd name="connsiteY13" fmla="*/ 0 h 5416094"/>
              <a:gd name="connsiteX14" fmla="*/ 9306306 w 10515600"/>
              <a:gd name="connsiteY14" fmla="*/ 0 h 5416094"/>
              <a:gd name="connsiteX15" fmla="*/ 9858375 w 10515600"/>
              <a:gd name="connsiteY15" fmla="*/ 0 h 5416094"/>
              <a:gd name="connsiteX16" fmla="*/ 10515600 w 10515600"/>
              <a:gd name="connsiteY16" fmla="*/ 0 h 5416094"/>
              <a:gd name="connsiteX17" fmla="*/ 10515600 w 10515600"/>
              <a:gd name="connsiteY17" fmla="*/ 785334 h 5416094"/>
              <a:gd name="connsiteX18" fmla="*/ 10515600 w 10515600"/>
              <a:gd name="connsiteY18" fmla="*/ 1516506 h 5416094"/>
              <a:gd name="connsiteX19" fmla="*/ 10515600 w 10515600"/>
              <a:gd name="connsiteY19" fmla="*/ 2247679 h 5416094"/>
              <a:gd name="connsiteX20" fmla="*/ 10515600 w 10515600"/>
              <a:gd name="connsiteY20" fmla="*/ 2762208 h 5416094"/>
              <a:gd name="connsiteX21" fmla="*/ 10515600 w 10515600"/>
              <a:gd name="connsiteY21" fmla="*/ 3330898 h 5416094"/>
              <a:gd name="connsiteX22" fmla="*/ 10515600 w 10515600"/>
              <a:gd name="connsiteY22" fmla="*/ 4062071 h 5416094"/>
              <a:gd name="connsiteX23" fmla="*/ 10515600 w 10515600"/>
              <a:gd name="connsiteY23" fmla="*/ 4684921 h 5416094"/>
              <a:gd name="connsiteX24" fmla="*/ 10515600 w 10515600"/>
              <a:gd name="connsiteY24" fmla="*/ 5416094 h 5416094"/>
              <a:gd name="connsiteX25" fmla="*/ 9753219 w 10515600"/>
              <a:gd name="connsiteY25" fmla="*/ 5416094 h 5416094"/>
              <a:gd name="connsiteX26" fmla="*/ 9411462 w 10515600"/>
              <a:gd name="connsiteY26" fmla="*/ 5416094 h 5416094"/>
              <a:gd name="connsiteX27" fmla="*/ 8754237 w 10515600"/>
              <a:gd name="connsiteY27" fmla="*/ 5416094 h 5416094"/>
              <a:gd name="connsiteX28" fmla="*/ 8307324 w 10515600"/>
              <a:gd name="connsiteY28" fmla="*/ 5416094 h 5416094"/>
              <a:gd name="connsiteX29" fmla="*/ 7544943 w 10515600"/>
              <a:gd name="connsiteY29" fmla="*/ 5416094 h 5416094"/>
              <a:gd name="connsiteX30" fmla="*/ 7098030 w 10515600"/>
              <a:gd name="connsiteY30" fmla="*/ 5416094 h 5416094"/>
              <a:gd name="connsiteX31" fmla="*/ 6335649 w 10515600"/>
              <a:gd name="connsiteY31" fmla="*/ 5416094 h 5416094"/>
              <a:gd name="connsiteX32" fmla="*/ 5993892 w 10515600"/>
              <a:gd name="connsiteY32" fmla="*/ 5416094 h 5416094"/>
              <a:gd name="connsiteX33" fmla="*/ 5231511 w 10515600"/>
              <a:gd name="connsiteY33" fmla="*/ 5416094 h 5416094"/>
              <a:gd name="connsiteX34" fmla="*/ 4784598 w 10515600"/>
              <a:gd name="connsiteY34" fmla="*/ 5416094 h 5416094"/>
              <a:gd name="connsiteX35" fmla="*/ 4442841 w 10515600"/>
              <a:gd name="connsiteY35" fmla="*/ 5416094 h 5416094"/>
              <a:gd name="connsiteX36" fmla="*/ 3995928 w 10515600"/>
              <a:gd name="connsiteY36" fmla="*/ 5416094 h 5416094"/>
              <a:gd name="connsiteX37" fmla="*/ 3233547 w 10515600"/>
              <a:gd name="connsiteY37" fmla="*/ 5416094 h 5416094"/>
              <a:gd name="connsiteX38" fmla="*/ 2786634 w 10515600"/>
              <a:gd name="connsiteY38" fmla="*/ 5416094 h 5416094"/>
              <a:gd name="connsiteX39" fmla="*/ 2444877 w 10515600"/>
              <a:gd name="connsiteY39" fmla="*/ 5416094 h 5416094"/>
              <a:gd name="connsiteX40" fmla="*/ 1997964 w 10515600"/>
              <a:gd name="connsiteY40" fmla="*/ 5416094 h 5416094"/>
              <a:gd name="connsiteX41" fmla="*/ 1445895 w 10515600"/>
              <a:gd name="connsiteY41" fmla="*/ 5416094 h 5416094"/>
              <a:gd name="connsiteX42" fmla="*/ 788670 w 10515600"/>
              <a:gd name="connsiteY42" fmla="*/ 5416094 h 5416094"/>
              <a:gd name="connsiteX43" fmla="*/ 0 w 10515600"/>
              <a:gd name="connsiteY43" fmla="*/ 5416094 h 5416094"/>
              <a:gd name="connsiteX44" fmla="*/ 0 w 10515600"/>
              <a:gd name="connsiteY44" fmla="*/ 4630760 h 5416094"/>
              <a:gd name="connsiteX45" fmla="*/ 0 w 10515600"/>
              <a:gd name="connsiteY45" fmla="*/ 3953749 h 5416094"/>
              <a:gd name="connsiteX46" fmla="*/ 0 w 10515600"/>
              <a:gd name="connsiteY46" fmla="*/ 3276737 h 5416094"/>
              <a:gd name="connsiteX47" fmla="*/ 0 w 10515600"/>
              <a:gd name="connsiteY47" fmla="*/ 2599725 h 5416094"/>
              <a:gd name="connsiteX48" fmla="*/ 0 w 10515600"/>
              <a:gd name="connsiteY48" fmla="*/ 1922713 h 5416094"/>
              <a:gd name="connsiteX49" fmla="*/ 0 w 10515600"/>
              <a:gd name="connsiteY49" fmla="*/ 1299863 h 5416094"/>
              <a:gd name="connsiteX50" fmla="*/ 0 w 10515600"/>
              <a:gd name="connsiteY50" fmla="*/ 0 h 5416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0515600" h="5416094"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24919" y="196329"/>
                  <a:pt x="10549062" y="488432"/>
                  <a:pt x="10515600" y="785334"/>
                </a:cubicBezTo>
                <a:cubicBezTo>
                  <a:pt x="10482138" y="1082236"/>
                  <a:pt x="10536385" y="1323726"/>
                  <a:pt x="10515600" y="1516506"/>
                </a:cubicBezTo>
                <a:cubicBezTo>
                  <a:pt x="10494815" y="1709286"/>
                  <a:pt x="10546328" y="2097632"/>
                  <a:pt x="10515600" y="2247679"/>
                </a:cubicBezTo>
                <a:cubicBezTo>
                  <a:pt x="10484872" y="2397726"/>
                  <a:pt x="10491771" y="2577292"/>
                  <a:pt x="10515600" y="2762208"/>
                </a:cubicBezTo>
                <a:cubicBezTo>
                  <a:pt x="10539429" y="2947124"/>
                  <a:pt x="10511007" y="3105736"/>
                  <a:pt x="10515600" y="3330898"/>
                </a:cubicBezTo>
                <a:cubicBezTo>
                  <a:pt x="10520194" y="3556060"/>
                  <a:pt x="10497393" y="3882611"/>
                  <a:pt x="10515600" y="4062071"/>
                </a:cubicBezTo>
                <a:cubicBezTo>
                  <a:pt x="10533807" y="4241531"/>
                  <a:pt x="10544791" y="4505155"/>
                  <a:pt x="10515600" y="4684921"/>
                </a:cubicBezTo>
                <a:cubicBezTo>
                  <a:pt x="10486410" y="4864687"/>
                  <a:pt x="10497356" y="5246484"/>
                  <a:pt x="10515600" y="5416094"/>
                </a:cubicBezTo>
                <a:cubicBezTo>
                  <a:pt x="10245623" y="5445692"/>
                  <a:pt x="10029676" y="5415505"/>
                  <a:pt x="9753219" y="5416094"/>
                </a:cubicBezTo>
                <a:cubicBezTo>
                  <a:pt x="9476762" y="5416683"/>
                  <a:pt x="9553148" y="5422760"/>
                  <a:pt x="9411462" y="5416094"/>
                </a:cubicBezTo>
                <a:cubicBezTo>
                  <a:pt x="9269776" y="5409428"/>
                  <a:pt x="8927709" y="5385012"/>
                  <a:pt x="8754237" y="5416094"/>
                </a:cubicBezTo>
                <a:cubicBezTo>
                  <a:pt x="8580766" y="5447176"/>
                  <a:pt x="8413264" y="5410024"/>
                  <a:pt x="8307324" y="5416094"/>
                </a:cubicBezTo>
                <a:cubicBezTo>
                  <a:pt x="8201384" y="5422164"/>
                  <a:pt x="7912690" y="5421686"/>
                  <a:pt x="7544943" y="5416094"/>
                </a:cubicBezTo>
                <a:cubicBezTo>
                  <a:pt x="7177196" y="5410502"/>
                  <a:pt x="7304235" y="5418502"/>
                  <a:pt x="7098030" y="5416094"/>
                </a:cubicBezTo>
                <a:cubicBezTo>
                  <a:pt x="6891825" y="5413686"/>
                  <a:pt x="6541479" y="5434609"/>
                  <a:pt x="6335649" y="5416094"/>
                </a:cubicBezTo>
                <a:cubicBezTo>
                  <a:pt x="6129819" y="5397579"/>
                  <a:pt x="6106541" y="5402791"/>
                  <a:pt x="5993892" y="5416094"/>
                </a:cubicBezTo>
                <a:cubicBezTo>
                  <a:pt x="5881243" y="5429397"/>
                  <a:pt x="5545248" y="5437743"/>
                  <a:pt x="5231511" y="5416094"/>
                </a:cubicBezTo>
                <a:cubicBezTo>
                  <a:pt x="4917774" y="5394445"/>
                  <a:pt x="4963237" y="5426599"/>
                  <a:pt x="4784598" y="5416094"/>
                </a:cubicBezTo>
                <a:cubicBezTo>
                  <a:pt x="4605959" y="5405589"/>
                  <a:pt x="4605904" y="5406658"/>
                  <a:pt x="4442841" y="5416094"/>
                </a:cubicBezTo>
                <a:cubicBezTo>
                  <a:pt x="4279778" y="5425530"/>
                  <a:pt x="4177180" y="5426138"/>
                  <a:pt x="3995928" y="5416094"/>
                </a:cubicBezTo>
                <a:cubicBezTo>
                  <a:pt x="3814676" y="5406050"/>
                  <a:pt x="3516440" y="5429234"/>
                  <a:pt x="3233547" y="5416094"/>
                </a:cubicBezTo>
                <a:cubicBezTo>
                  <a:pt x="2950654" y="5402954"/>
                  <a:pt x="2884354" y="5436103"/>
                  <a:pt x="2786634" y="5416094"/>
                </a:cubicBezTo>
                <a:cubicBezTo>
                  <a:pt x="2688914" y="5396085"/>
                  <a:pt x="2522958" y="5423232"/>
                  <a:pt x="2444877" y="5416094"/>
                </a:cubicBezTo>
                <a:cubicBezTo>
                  <a:pt x="2366796" y="5408956"/>
                  <a:pt x="2104768" y="5395479"/>
                  <a:pt x="1997964" y="5416094"/>
                </a:cubicBezTo>
                <a:cubicBezTo>
                  <a:pt x="1891160" y="5436709"/>
                  <a:pt x="1573016" y="5412376"/>
                  <a:pt x="1445895" y="5416094"/>
                </a:cubicBezTo>
                <a:cubicBezTo>
                  <a:pt x="1318774" y="5419812"/>
                  <a:pt x="986443" y="5400529"/>
                  <a:pt x="788670" y="5416094"/>
                </a:cubicBezTo>
                <a:cubicBezTo>
                  <a:pt x="590897" y="5431659"/>
                  <a:pt x="363709" y="5381266"/>
                  <a:pt x="0" y="5416094"/>
                </a:cubicBezTo>
                <a:cubicBezTo>
                  <a:pt x="-22973" y="5218643"/>
                  <a:pt x="-26699" y="5010779"/>
                  <a:pt x="0" y="4630760"/>
                </a:cubicBezTo>
                <a:cubicBezTo>
                  <a:pt x="26699" y="4250741"/>
                  <a:pt x="-15389" y="4196664"/>
                  <a:pt x="0" y="3953749"/>
                </a:cubicBezTo>
                <a:cubicBezTo>
                  <a:pt x="15389" y="3710834"/>
                  <a:pt x="468" y="3611311"/>
                  <a:pt x="0" y="3276737"/>
                </a:cubicBezTo>
                <a:cubicBezTo>
                  <a:pt x="-468" y="2942163"/>
                  <a:pt x="15360" y="2781998"/>
                  <a:pt x="0" y="2599725"/>
                </a:cubicBezTo>
                <a:cubicBezTo>
                  <a:pt x="-15360" y="2417452"/>
                  <a:pt x="14816" y="2100232"/>
                  <a:pt x="0" y="1922713"/>
                </a:cubicBezTo>
                <a:cubicBezTo>
                  <a:pt x="-14816" y="1745194"/>
                  <a:pt x="-24648" y="1604167"/>
                  <a:pt x="0" y="1299863"/>
                </a:cubicBezTo>
                <a:cubicBezTo>
                  <a:pt x="24648" y="995559"/>
                  <a:pt x="2182" y="279525"/>
                  <a:pt x="0" y="0"/>
                </a:cubicBezTo>
                <a:close/>
              </a:path>
            </a:pathLst>
          </a:custGeom>
          <a:noFill/>
          <a:ln w="4762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able&#10;&#10;Description automatically generated">
            <a:extLst>
              <a:ext uri="{FF2B5EF4-FFF2-40B4-BE49-F238E27FC236}">
                <a16:creationId xmlns:a16="http://schemas.microsoft.com/office/drawing/2014/main" id="{8045167D-85E3-D645-94B9-94B1724BBA69}"/>
              </a:ext>
            </a:extLst>
          </p:cNvPr>
          <p:cNvPicPr>
            <a:picLocks noChangeAspect="1"/>
          </p:cNvPicPr>
          <p:nvPr/>
        </p:nvPicPr>
        <p:blipFill>
          <a:blip r:embed="rId3"/>
          <a:stretch>
            <a:fillRect/>
          </a:stretch>
        </p:blipFill>
        <p:spPr>
          <a:xfrm>
            <a:off x="4144905" y="914400"/>
            <a:ext cx="3825990" cy="4968819"/>
          </a:xfrm>
          <a:prstGeom prst="rect">
            <a:avLst/>
          </a:prstGeom>
        </p:spPr>
      </p:pic>
    </p:spTree>
    <p:extLst>
      <p:ext uri="{BB962C8B-B14F-4D97-AF65-F5344CB8AC3E}">
        <p14:creationId xmlns:p14="http://schemas.microsoft.com/office/powerpoint/2010/main" val="4546253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923315-6445-C943-8BEB-984BD4B900AF}"/>
              </a:ext>
            </a:extLst>
          </p:cNvPr>
          <p:cNvSpPr>
            <a:spLocks noGrp="1"/>
          </p:cNvSpPr>
          <p:nvPr>
            <p:ph type="title"/>
          </p:nvPr>
        </p:nvSpPr>
        <p:spPr>
          <a:xfrm>
            <a:off x="841248" y="548640"/>
            <a:ext cx="3600860" cy="5431536"/>
          </a:xfrm>
        </p:spPr>
        <p:txBody>
          <a:bodyPr>
            <a:normAutofit/>
          </a:bodyPr>
          <a:lstStyle/>
          <a:p>
            <a:r>
              <a:rPr lang="en-US" sz="5400" dirty="0"/>
              <a:t>ACTION</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5A58B6B-1258-7847-8064-B9AA354315BD}"/>
              </a:ext>
            </a:extLst>
          </p:cNvPr>
          <p:cNvSpPr>
            <a:spLocks noGrp="1"/>
          </p:cNvSpPr>
          <p:nvPr>
            <p:ph idx="1"/>
          </p:nvPr>
        </p:nvSpPr>
        <p:spPr>
          <a:xfrm>
            <a:off x="5126418" y="552091"/>
            <a:ext cx="6224335" cy="5431536"/>
          </a:xfrm>
        </p:spPr>
        <p:txBody>
          <a:bodyPr anchor="ctr">
            <a:normAutofit/>
          </a:bodyPr>
          <a:lstStyle/>
          <a:p>
            <a:pPr marL="0" indent="0">
              <a:buNone/>
            </a:pPr>
            <a:r>
              <a:rPr lang="en-US" sz="2200" dirty="0"/>
              <a:t>Discovering new feel good actions</a:t>
            </a:r>
          </a:p>
        </p:txBody>
      </p:sp>
    </p:spTree>
    <p:extLst>
      <p:ext uri="{BB962C8B-B14F-4D97-AF65-F5344CB8AC3E}">
        <p14:creationId xmlns:p14="http://schemas.microsoft.com/office/powerpoint/2010/main" val="27397374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D3AD94-F27B-D24E-929C-D4339EB72761}"/>
              </a:ext>
            </a:extLst>
          </p:cNvPr>
          <p:cNvSpPr>
            <a:spLocks noGrp="1"/>
          </p:cNvSpPr>
          <p:nvPr>
            <p:ph type="title"/>
          </p:nvPr>
        </p:nvSpPr>
        <p:spPr>
          <a:xfrm>
            <a:off x="635000" y="640823"/>
            <a:ext cx="3418659" cy="5583148"/>
          </a:xfrm>
        </p:spPr>
        <p:txBody>
          <a:bodyPr anchor="ctr">
            <a:normAutofit/>
          </a:bodyPr>
          <a:lstStyle/>
          <a:p>
            <a:r>
              <a:rPr lang="en-US" sz="5400" dirty="0"/>
              <a:t>How can you support?</a:t>
            </a:r>
          </a:p>
        </p:txBody>
      </p:sp>
      <p:sp>
        <p:nvSpPr>
          <p:cNvPr id="18"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2" name="Content Placeholder 2">
            <a:extLst>
              <a:ext uri="{FF2B5EF4-FFF2-40B4-BE49-F238E27FC236}">
                <a16:creationId xmlns:a16="http://schemas.microsoft.com/office/drawing/2014/main" id="{92D16CDB-36E8-4661-B0E1-B66DDF68949F}"/>
              </a:ext>
            </a:extLst>
          </p:cNvPr>
          <p:cNvGraphicFramePr>
            <a:graphicFrameLocks noGrp="1"/>
          </p:cNvGraphicFramePr>
          <p:nvPr>
            <p:ph idx="1"/>
            <p:extLst>
              <p:ext uri="{D42A27DB-BD31-4B8C-83A1-F6EECF244321}">
                <p14:modId xmlns:p14="http://schemas.microsoft.com/office/powerpoint/2010/main" val="3598190167"/>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949229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1A95671B-3CC6-4792-9114-B74FAEA224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DDB7E9-6932-BC4B-B53E-C4118E4FF65F}"/>
              </a:ext>
            </a:extLst>
          </p:cNvPr>
          <p:cNvSpPr>
            <a:spLocks noGrp="1"/>
          </p:cNvSpPr>
          <p:nvPr>
            <p:ph type="title"/>
          </p:nvPr>
        </p:nvSpPr>
        <p:spPr>
          <a:xfrm>
            <a:off x="835155" y="552906"/>
            <a:ext cx="5165936" cy="1674904"/>
          </a:xfrm>
        </p:spPr>
        <p:txBody>
          <a:bodyPr anchor="ctr">
            <a:normAutofit/>
          </a:bodyPr>
          <a:lstStyle/>
          <a:p>
            <a:endParaRPr lang="en-US" sz="4000"/>
          </a:p>
        </p:txBody>
      </p:sp>
      <p:sp>
        <p:nvSpPr>
          <p:cNvPr id="11270" name="Content Placeholder 11269">
            <a:extLst>
              <a:ext uri="{FF2B5EF4-FFF2-40B4-BE49-F238E27FC236}">
                <a16:creationId xmlns:a16="http://schemas.microsoft.com/office/drawing/2014/main" id="{5FAEAB53-5239-45A1-8668-7C8EF8F0C2A4}"/>
              </a:ext>
            </a:extLst>
          </p:cNvPr>
          <p:cNvSpPr>
            <a:spLocks noGrp="1"/>
          </p:cNvSpPr>
          <p:nvPr>
            <p:ph idx="1"/>
          </p:nvPr>
        </p:nvSpPr>
        <p:spPr>
          <a:xfrm>
            <a:off x="6190909" y="552906"/>
            <a:ext cx="5159825" cy="1674905"/>
          </a:xfrm>
        </p:spPr>
        <p:txBody>
          <a:bodyPr anchor="ctr">
            <a:normAutofit/>
          </a:bodyPr>
          <a:lstStyle/>
          <a:p>
            <a:endParaRPr lang="en-US" sz="2000"/>
          </a:p>
        </p:txBody>
      </p:sp>
      <p:pic>
        <p:nvPicPr>
          <p:cNvPr id="11266" name="Picture 2" descr="Questions Stock Illustrations – 16,808 Questions Stock Illustrations,  Vectors &amp; Clipart - Dreamstime">
            <a:extLst>
              <a:ext uri="{FF2B5EF4-FFF2-40B4-BE49-F238E27FC236}">
                <a16:creationId xmlns:a16="http://schemas.microsoft.com/office/drawing/2014/main" id="{913D362D-1BF8-F64D-9C63-ABDCCE53871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70038" y="2405149"/>
            <a:ext cx="10445824" cy="38993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46083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1920</TotalTime>
  <Words>2854</Words>
  <Application>Microsoft Macintosh PowerPoint</Application>
  <PresentationFormat>Widescreen</PresentationFormat>
  <Paragraphs>340</Paragraphs>
  <Slides>41</Slides>
  <Notes>29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Calibri</vt:lpstr>
      <vt:lpstr>Calibri Light</vt:lpstr>
      <vt:lpstr>Wingdings</vt:lpstr>
      <vt:lpstr>Office Theme</vt:lpstr>
      <vt:lpstr>Interoception</vt:lpstr>
      <vt:lpstr>What is interoception?</vt:lpstr>
      <vt:lpstr>Our 8 senses</vt:lpstr>
      <vt:lpstr>Interoception…</vt:lpstr>
      <vt:lpstr>Interoception allows us to experience many important feelings:</vt:lpstr>
      <vt:lpstr>Interoception and the Brain (Insula)</vt:lpstr>
      <vt:lpstr>Interoception and the autistic brain</vt:lpstr>
      <vt:lpstr>Vast influence of Interoception</vt:lpstr>
      <vt:lpstr>Interoception and self-regulation</vt:lpstr>
      <vt:lpstr>Interoception as our body’s emotion gauge</vt:lpstr>
      <vt:lpstr>Self-regulation of AFFECTIVE EMOTIONS</vt:lpstr>
      <vt:lpstr>Self-regulation of Homeostatic emotions</vt:lpstr>
      <vt:lpstr>  Hunger regulation   (This is interoceptive awareness)</vt:lpstr>
      <vt:lpstr>  Health regulation   (This is interoceptive awareness)</vt:lpstr>
      <vt:lpstr>  Anxiety Regulation    (This is interoceptive awareness)</vt:lpstr>
      <vt:lpstr>IA and Self Regulation</vt:lpstr>
      <vt:lpstr>IA and Self Regulation</vt:lpstr>
      <vt:lpstr>Using it with The Zones</vt:lpstr>
      <vt:lpstr>Challenge our way of thinking</vt:lpstr>
      <vt:lpstr>Interoception and emotions</vt:lpstr>
      <vt:lpstr>Interoception and language development </vt:lpstr>
      <vt:lpstr>IA and Social participation</vt:lpstr>
      <vt:lpstr>Benefits of teaching interoception</vt:lpstr>
      <vt:lpstr>How does the program work?</vt:lpstr>
      <vt:lpstr>Step 1 - BODY</vt:lpstr>
      <vt:lpstr>BODY</vt:lpstr>
      <vt:lpstr>Let’s practice</vt:lpstr>
      <vt:lpstr>STEP 2: EMOTION</vt:lpstr>
      <vt:lpstr>EMOTION</vt:lpstr>
      <vt:lpstr>Connecting body to emotion</vt:lpstr>
      <vt:lpstr>PowerPoint Presentation</vt:lpstr>
      <vt:lpstr>PowerPoint Presentation</vt:lpstr>
      <vt:lpstr>EMOTION</vt:lpstr>
      <vt:lpstr>PowerPoint Presentation</vt:lpstr>
      <vt:lpstr>PowerPoint Presentation</vt:lpstr>
      <vt:lpstr>Step 3 = ACTION</vt:lpstr>
      <vt:lpstr>ACTION</vt:lpstr>
      <vt:lpstr>PowerPoint Presentation</vt:lpstr>
      <vt:lpstr>ACTION</vt:lpstr>
      <vt:lpstr>How can you support?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Interoception</dc:title>
  <dc:creator>Loulette Schieke</dc:creator>
  <cp:lastModifiedBy>Loulette Schieke</cp:lastModifiedBy>
  <cp:revision>7</cp:revision>
  <dcterms:created xsi:type="dcterms:W3CDTF">2021-03-17T12:52:51Z</dcterms:created>
  <dcterms:modified xsi:type="dcterms:W3CDTF">2022-05-03T21:30:43Z</dcterms:modified>
</cp:coreProperties>
</file>